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7" r:id="rId2"/>
    <p:sldId id="267" r:id="rId3"/>
    <p:sldId id="301" r:id="rId4"/>
    <p:sldId id="334" r:id="rId5"/>
    <p:sldId id="349" r:id="rId6"/>
    <p:sldId id="381" r:id="rId7"/>
    <p:sldId id="348" r:id="rId8"/>
    <p:sldId id="350" r:id="rId9"/>
    <p:sldId id="386" r:id="rId10"/>
    <p:sldId id="362" r:id="rId11"/>
    <p:sldId id="363" r:id="rId12"/>
    <p:sldId id="364" r:id="rId13"/>
    <p:sldId id="351" r:id="rId14"/>
    <p:sldId id="352" r:id="rId15"/>
    <p:sldId id="365" r:id="rId16"/>
    <p:sldId id="382" r:id="rId17"/>
    <p:sldId id="353" r:id="rId18"/>
    <p:sldId id="366" r:id="rId19"/>
    <p:sldId id="387" r:id="rId20"/>
    <p:sldId id="354" r:id="rId21"/>
    <p:sldId id="384" r:id="rId22"/>
    <p:sldId id="355" r:id="rId23"/>
    <p:sldId id="373" r:id="rId24"/>
    <p:sldId id="374" r:id="rId25"/>
    <p:sldId id="358" r:id="rId26"/>
    <p:sldId id="375" r:id="rId27"/>
    <p:sldId id="376" r:id="rId28"/>
    <p:sldId id="357" r:id="rId29"/>
    <p:sldId id="369" r:id="rId30"/>
    <p:sldId id="370" r:id="rId31"/>
    <p:sldId id="377" r:id="rId32"/>
    <p:sldId id="371" r:id="rId33"/>
    <p:sldId id="385" r:id="rId34"/>
    <p:sldId id="372" r:id="rId35"/>
    <p:sldId id="379" r:id="rId36"/>
    <p:sldId id="380" r:id="rId37"/>
    <p:sldId id="266" r:id="rId3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76686" autoAdjust="0"/>
  </p:normalViewPr>
  <p:slideViewPr>
    <p:cSldViewPr>
      <p:cViewPr>
        <p:scale>
          <a:sx n="100" d="100"/>
          <a:sy n="100" d="100"/>
        </p:scale>
        <p:origin x="-196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E595A-04D1-4510-9A8D-67779C520285}" type="doc">
      <dgm:prSet loTypeId="urn:microsoft.com/office/officeart/2005/8/layout/orgChart1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FDE7E274-0F70-442B-B122-9C5DB8063BA8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4800" b="1" dirty="0" smtClean="0">
              <a:latin typeface="+mn-lt"/>
              <a:cs typeface="Arial" panose="020B0604020202020204" pitchFamily="34" charset="0"/>
            </a:rPr>
            <a:t>RIA</a:t>
          </a:r>
          <a:endParaRPr lang="cs-CZ" sz="4800" b="1" dirty="0">
            <a:latin typeface="+mn-lt"/>
            <a:cs typeface="Arial" panose="020B0604020202020204" pitchFamily="34" charset="0"/>
          </a:endParaRPr>
        </a:p>
      </dgm:t>
    </dgm:pt>
    <dgm:pt modelId="{90463151-CECF-42B4-9344-5FEEB4F293DC}" type="parTrans" cxnId="{FB4C31BA-587E-4BA2-B6FD-7ECCF8BAD171}">
      <dgm:prSet/>
      <dgm:spPr/>
      <dgm:t>
        <a:bodyPr/>
        <a:lstStyle/>
        <a:p>
          <a:endParaRPr lang="cs-CZ"/>
        </a:p>
      </dgm:t>
    </dgm:pt>
    <dgm:pt modelId="{61314A02-2908-4753-9C15-7FF8CBFA43A9}" type="sibTrans" cxnId="{FB4C31BA-587E-4BA2-B6FD-7ECCF8BAD171}">
      <dgm:prSet/>
      <dgm:spPr/>
      <dgm:t>
        <a:bodyPr/>
        <a:lstStyle/>
        <a:p>
          <a:endParaRPr lang="cs-CZ"/>
        </a:p>
      </dgm:t>
    </dgm:pt>
    <dgm:pt modelId="{15845648-3C1F-45AB-AE4D-4372E7BAC71C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ctr"/>
          <a:r>
            <a:rPr lang="cs-CZ" sz="2200" b="1" dirty="0" smtClean="0"/>
            <a:t>… je ukotveno v Legislativních pravidlech vlády </a:t>
          </a:r>
          <a:br>
            <a:rPr lang="cs-CZ" sz="2200" b="1" dirty="0" smtClean="0"/>
          </a:br>
          <a:r>
            <a:rPr lang="cs-CZ" sz="2200" b="1" dirty="0" smtClean="0"/>
            <a:t>a Obecných zásadách </a:t>
          </a:r>
          <a:endParaRPr lang="cs-CZ" sz="2200" b="1" dirty="0"/>
        </a:p>
      </dgm:t>
    </dgm:pt>
    <dgm:pt modelId="{A92B8029-667C-4906-B1D2-0BF463A8DE0E}" type="parTrans" cxnId="{F24ECD31-FBA5-4780-B19F-CCF7844BAD89}">
      <dgm:prSet/>
      <dgm:spPr/>
      <dgm:t>
        <a:bodyPr/>
        <a:lstStyle/>
        <a:p>
          <a:endParaRPr lang="cs-CZ"/>
        </a:p>
      </dgm:t>
    </dgm:pt>
    <dgm:pt modelId="{67FC99AC-4093-4AA9-8980-6FAB1CA76864}" type="sibTrans" cxnId="{F24ECD31-FBA5-4780-B19F-CCF7844BAD89}">
      <dgm:prSet/>
      <dgm:spPr/>
      <dgm:t>
        <a:bodyPr/>
        <a:lstStyle/>
        <a:p>
          <a:endParaRPr lang="cs-CZ"/>
        </a:p>
      </dgm:t>
    </dgm:pt>
    <dgm:pt modelId="{2C9A6DFE-64FB-4840-9B6B-68B97763BD8A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200" b="1" dirty="0" smtClean="0"/>
            <a:t>… je prováděno předkladateli návrhů právních předpisů</a:t>
          </a:r>
          <a:endParaRPr lang="cs-CZ" sz="2200" b="1" dirty="0"/>
        </a:p>
      </dgm:t>
    </dgm:pt>
    <dgm:pt modelId="{9682A023-1C57-4BFC-9BAC-D6200626554F}" type="parTrans" cxnId="{BF8446AB-8FF1-4B54-BE23-9CD8F1939787}">
      <dgm:prSet/>
      <dgm:spPr/>
      <dgm:t>
        <a:bodyPr/>
        <a:lstStyle/>
        <a:p>
          <a:endParaRPr lang="cs-CZ"/>
        </a:p>
      </dgm:t>
    </dgm:pt>
    <dgm:pt modelId="{7EBF9993-B486-4343-9EA7-91D43335DC72}" type="sibTrans" cxnId="{BF8446AB-8FF1-4B54-BE23-9CD8F1939787}">
      <dgm:prSet/>
      <dgm:spPr/>
      <dgm:t>
        <a:bodyPr/>
        <a:lstStyle/>
        <a:p>
          <a:endParaRPr lang="cs-CZ"/>
        </a:p>
      </dgm:t>
    </dgm:pt>
    <dgm:pt modelId="{492BB295-8664-4A65-B81D-369D8BB5F32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200" b="1" dirty="0" smtClean="0"/>
            <a:t>… probíhají průběžné konzultace </a:t>
          </a:r>
          <a:br>
            <a:rPr lang="cs-CZ" sz="2200" b="1" dirty="0" smtClean="0"/>
          </a:br>
          <a:r>
            <a:rPr lang="cs-CZ" sz="2200" b="1" dirty="0" smtClean="0"/>
            <a:t>(dotčené subjekty, </a:t>
          </a:r>
          <a:r>
            <a:rPr lang="cs-CZ" sz="2200" b="1" smtClean="0"/>
            <a:t/>
          </a:r>
          <a:br>
            <a:rPr lang="cs-CZ" sz="2200" b="1" smtClean="0"/>
          </a:br>
          <a:r>
            <a:rPr lang="cs-CZ" sz="2200" b="1" smtClean="0"/>
            <a:t>ÚV </a:t>
          </a:r>
          <a:r>
            <a:rPr lang="cs-CZ" sz="2200" b="1" dirty="0" smtClean="0"/>
            <a:t>ČR, Komise RIA)</a:t>
          </a:r>
          <a:endParaRPr lang="cs-CZ" sz="2200" b="1" dirty="0"/>
        </a:p>
      </dgm:t>
    </dgm:pt>
    <dgm:pt modelId="{675F6063-FFCE-429E-9EDD-4263B06E9BAA}" type="parTrans" cxnId="{5BF77E94-42CC-4969-BC1C-D9B6338A0B8F}">
      <dgm:prSet/>
      <dgm:spPr/>
      <dgm:t>
        <a:bodyPr/>
        <a:lstStyle/>
        <a:p>
          <a:endParaRPr lang="cs-CZ"/>
        </a:p>
      </dgm:t>
    </dgm:pt>
    <dgm:pt modelId="{CEF4D788-EF12-485E-9F19-28FD913D1935}" type="sibTrans" cxnId="{5BF77E94-42CC-4969-BC1C-D9B6338A0B8F}">
      <dgm:prSet/>
      <dgm:spPr/>
      <dgm:t>
        <a:bodyPr/>
        <a:lstStyle/>
        <a:p>
          <a:endParaRPr lang="cs-CZ"/>
        </a:p>
      </dgm:t>
    </dgm:pt>
    <dgm:pt modelId="{3484891B-93DD-46BB-A35B-97A4B1EFBA12}" type="pres">
      <dgm:prSet presAssocID="{C1FE595A-04D1-4510-9A8D-67779C5202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20B198B8-6A2F-47BB-8010-2787DA25AEFB}" type="pres">
      <dgm:prSet presAssocID="{FDE7E274-0F70-442B-B122-9C5DB8063BA8}" presName="hierRoot1" presStyleCnt="0">
        <dgm:presLayoutVars>
          <dgm:hierBranch val="init"/>
        </dgm:presLayoutVars>
      </dgm:prSet>
      <dgm:spPr/>
    </dgm:pt>
    <dgm:pt modelId="{ED296EE9-C7EB-496D-A1CB-73F1A9E9FE42}" type="pres">
      <dgm:prSet presAssocID="{FDE7E274-0F70-442B-B122-9C5DB8063BA8}" presName="rootComposite1" presStyleCnt="0"/>
      <dgm:spPr/>
    </dgm:pt>
    <dgm:pt modelId="{D9B99B10-FDFD-4171-A390-3F9FEE734C53}" type="pres">
      <dgm:prSet presAssocID="{FDE7E274-0F70-442B-B122-9C5DB8063BA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542FF8-05AB-47D2-919C-A317427BB021}" type="pres">
      <dgm:prSet presAssocID="{FDE7E274-0F70-442B-B122-9C5DB8063BA8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D154D30-74C5-4339-8FCD-BC674DDD46DC}" type="pres">
      <dgm:prSet presAssocID="{FDE7E274-0F70-442B-B122-9C5DB8063BA8}" presName="hierChild2" presStyleCnt="0"/>
      <dgm:spPr/>
    </dgm:pt>
    <dgm:pt modelId="{3B8B0488-1563-4033-85FF-1D754727E94D}" type="pres">
      <dgm:prSet presAssocID="{A92B8029-667C-4906-B1D2-0BF463A8DE0E}" presName="Name37" presStyleLbl="parChTrans1D2" presStyleIdx="0" presStyleCnt="3"/>
      <dgm:spPr/>
      <dgm:t>
        <a:bodyPr/>
        <a:lstStyle/>
        <a:p>
          <a:endParaRPr lang="cs-CZ"/>
        </a:p>
      </dgm:t>
    </dgm:pt>
    <dgm:pt modelId="{4ED01819-A4CA-4571-AC57-1121702866CE}" type="pres">
      <dgm:prSet presAssocID="{15845648-3C1F-45AB-AE4D-4372E7BAC71C}" presName="hierRoot2" presStyleCnt="0">
        <dgm:presLayoutVars>
          <dgm:hierBranch val="init"/>
        </dgm:presLayoutVars>
      </dgm:prSet>
      <dgm:spPr/>
    </dgm:pt>
    <dgm:pt modelId="{2AAE7D62-B437-4ABB-AAF9-29630C77BE18}" type="pres">
      <dgm:prSet presAssocID="{15845648-3C1F-45AB-AE4D-4372E7BAC71C}" presName="rootComposite" presStyleCnt="0"/>
      <dgm:spPr/>
    </dgm:pt>
    <dgm:pt modelId="{262B0E34-F6EA-4C8E-9D74-7D07F968D0E8}" type="pres">
      <dgm:prSet presAssocID="{15845648-3C1F-45AB-AE4D-4372E7BAC71C}" presName="rootText" presStyleLbl="node2" presStyleIdx="0" presStyleCnt="3" custScaleX="114458" custScaleY="1246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D29C138-6913-4C17-9A17-6355BF1585FF}" type="pres">
      <dgm:prSet presAssocID="{15845648-3C1F-45AB-AE4D-4372E7BAC71C}" presName="rootConnector" presStyleLbl="node2" presStyleIdx="0" presStyleCnt="3"/>
      <dgm:spPr/>
      <dgm:t>
        <a:bodyPr/>
        <a:lstStyle/>
        <a:p>
          <a:endParaRPr lang="cs-CZ"/>
        </a:p>
      </dgm:t>
    </dgm:pt>
    <dgm:pt modelId="{0F469E2F-6676-4244-8306-A4FA1DA2B816}" type="pres">
      <dgm:prSet presAssocID="{15845648-3C1F-45AB-AE4D-4372E7BAC71C}" presName="hierChild4" presStyleCnt="0"/>
      <dgm:spPr/>
    </dgm:pt>
    <dgm:pt modelId="{564F6767-7353-4CC7-B59A-7D27A9F50CCB}" type="pres">
      <dgm:prSet presAssocID="{15845648-3C1F-45AB-AE4D-4372E7BAC71C}" presName="hierChild5" presStyleCnt="0"/>
      <dgm:spPr/>
    </dgm:pt>
    <dgm:pt modelId="{4A397236-6F9F-46BD-8850-F026A18AF342}" type="pres">
      <dgm:prSet presAssocID="{9682A023-1C57-4BFC-9BAC-D6200626554F}" presName="Name37" presStyleLbl="parChTrans1D2" presStyleIdx="1" presStyleCnt="3"/>
      <dgm:spPr/>
      <dgm:t>
        <a:bodyPr/>
        <a:lstStyle/>
        <a:p>
          <a:endParaRPr lang="cs-CZ"/>
        </a:p>
      </dgm:t>
    </dgm:pt>
    <dgm:pt modelId="{BBEEC99E-BE42-4F6D-BA6C-D5BEDA36B9EF}" type="pres">
      <dgm:prSet presAssocID="{2C9A6DFE-64FB-4840-9B6B-68B97763BD8A}" presName="hierRoot2" presStyleCnt="0">
        <dgm:presLayoutVars>
          <dgm:hierBranch val="init"/>
        </dgm:presLayoutVars>
      </dgm:prSet>
      <dgm:spPr/>
    </dgm:pt>
    <dgm:pt modelId="{C87E0644-5CD3-44C9-A9CF-1B4999757E69}" type="pres">
      <dgm:prSet presAssocID="{2C9A6DFE-64FB-4840-9B6B-68B97763BD8A}" presName="rootComposite" presStyleCnt="0"/>
      <dgm:spPr/>
    </dgm:pt>
    <dgm:pt modelId="{10E89795-5D18-4361-AFDB-26033C1620D1}" type="pres">
      <dgm:prSet presAssocID="{2C9A6DFE-64FB-4840-9B6B-68B97763BD8A}" presName="rootText" presStyleLbl="node2" presStyleIdx="1" presStyleCnt="3" custScaleX="103044" custScaleY="1499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298202F-A7C1-4A53-B36C-C7D9900CB45C}" type="pres">
      <dgm:prSet presAssocID="{2C9A6DFE-64FB-4840-9B6B-68B97763BD8A}" presName="rootConnector" presStyleLbl="node2" presStyleIdx="1" presStyleCnt="3"/>
      <dgm:spPr/>
      <dgm:t>
        <a:bodyPr/>
        <a:lstStyle/>
        <a:p>
          <a:endParaRPr lang="cs-CZ"/>
        </a:p>
      </dgm:t>
    </dgm:pt>
    <dgm:pt modelId="{17CC8F63-22FC-4B8C-9EC2-67C07D4451AB}" type="pres">
      <dgm:prSet presAssocID="{2C9A6DFE-64FB-4840-9B6B-68B97763BD8A}" presName="hierChild4" presStyleCnt="0"/>
      <dgm:spPr/>
    </dgm:pt>
    <dgm:pt modelId="{0A82E12A-C490-49D2-8EE2-8D1C721DDC59}" type="pres">
      <dgm:prSet presAssocID="{2C9A6DFE-64FB-4840-9B6B-68B97763BD8A}" presName="hierChild5" presStyleCnt="0"/>
      <dgm:spPr/>
    </dgm:pt>
    <dgm:pt modelId="{E9201F4F-6C5A-432B-AE6E-2F3541BD7CFD}" type="pres">
      <dgm:prSet presAssocID="{675F6063-FFCE-429E-9EDD-4263B06E9BAA}" presName="Name37" presStyleLbl="parChTrans1D2" presStyleIdx="2" presStyleCnt="3"/>
      <dgm:spPr/>
      <dgm:t>
        <a:bodyPr/>
        <a:lstStyle/>
        <a:p>
          <a:endParaRPr lang="cs-CZ"/>
        </a:p>
      </dgm:t>
    </dgm:pt>
    <dgm:pt modelId="{8270E6D0-6A62-4776-83B5-5C43318E99BC}" type="pres">
      <dgm:prSet presAssocID="{492BB295-8664-4A65-B81D-369D8BB5F32B}" presName="hierRoot2" presStyleCnt="0">
        <dgm:presLayoutVars>
          <dgm:hierBranch val="init"/>
        </dgm:presLayoutVars>
      </dgm:prSet>
      <dgm:spPr/>
    </dgm:pt>
    <dgm:pt modelId="{E0087079-06B3-4EF2-BA14-935F728ABA35}" type="pres">
      <dgm:prSet presAssocID="{492BB295-8664-4A65-B81D-369D8BB5F32B}" presName="rootComposite" presStyleCnt="0"/>
      <dgm:spPr/>
    </dgm:pt>
    <dgm:pt modelId="{6351C66F-992B-47CA-B8CD-07B9CC0EB6AE}" type="pres">
      <dgm:prSet presAssocID="{492BB295-8664-4A65-B81D-369D8BB5F32B}" presName="rootText" presStyleLbl="node2" presStyleIdx="2" presStyleCnt="3" custScaleX="111416" custScaleY="1239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ACC41EF-B906-4BD4-83E9-956678E1AFF8}" type="pres">
      <dgm:prSet presAssocID="{492BB295-8664-4A65-B81D-369D8BB5F32B}" presName="rootConnector" presStyleLbl="node2" presStyleIdx="2" presStyleCnt="3"/>
      <dgm:spPr/>
      <dgm:t>
        <a:bodyPr/>
        <a:lstStyle/>
        <a:p>
          <a:endParaRPr lang="cs-CZ"/>
        </a:p>
      </dgm:t>
    </dgm:pt>
    <dgm:pt modelId="{E55E2CC9-F69E-4E58-80FA-218676AA963A}" type="pres">
      <dgm:prSet presAssocID="{492BB295-8664-4A65-B81D-369D8BB5F32B}" presName="hierChild4" presStyleCnt="0"/>
      <dgm:spPr/>
    </dgm:pt>
    <dgm:pt modelId="{FF007F4E-BEFC-436E-9BA6-F6721C82DB24}" type="pres">
      <dgm:prSet presAssocID="{492BB295-8664-4A65-B81D-369D8BB5F32B}" presName="hierChild5" presStyleCnt="0"/>
      <dgm:spPr/>
    </dgm:pt>
    <dgm:pt modelId="{E2E447CE-5525-4812-972B-7DBA00877558}" type="pres">
      <dgm:prSet presAssocID="{FDE7E274-0F70-442B-B122-9C5DB8063BA8}" presName="hierChild3" presStyleCnt="0"/>
      <dgm:spPr/>
    </dgm:pt>
  </dgm:ptLst>
  <dgm:cxnLst>
    <dgm:cxn modelId="{3EDAF963-5532-42BF-8C06-6E0956A1F00A}" type="presOf" srcId="{492BB295-8664-4A65-B81D-369D8BB5F32B}" destId="{6351C66F-992B-47CA-B8CD-07B9CC0EB6AE}" srcOrd="0" destOrd="0" presId="urn:microsoft.com/office/officeart/2005/8/layout/orgChart1"/>
    <dgm:cxn modelId="{D7B07B71-09DC-4E0F-B534-C1F968015AAE}" type="presOf" srcId="{C1FE595A-04D1-4510-9A8D-67779C520285}" destId="{3484891B-93DD-46BB-A35B-97A4B1EFBA12}" srcOrd="0" destOrd="0" presId="urn:microsoft.com/office/officeart/2005/8/layout/orgChart1"/>
    <dgm:cxn modelId="{5BF77E94-42CC-4969-BC1C-D9B6338A0B8F}" srcId="{FDE7E274-0F70-442B-B122-9C5DB8063BA8}" destId="{492BB295-8664-4A65-B81D-369D8BB5F32B}" srcOrd="2" destOrd="0" parTransId="{675F6063-FFCE-429E-9EDD-4263B06E9BAA}" sibTransId="{CEF4D788-EF12-485E-9F19-28FD913D1935}"/>
    <dgm:cxn modelId="{2FE755BA-DF7D-4D7C-96D6-5F12CEEF0DAB}" type="presOf" srcId="{2C9A6DFE-64FB-4840-9B6B-68B97763BD8A}" destId="{10E89795-5D18-4361-AFDB-26033C1620D1}" srcOrd="0" destOrd="0" presId="urn:microsoft.com/office/officeart/2005/8/layout/orgChart1"/>
    <dgm:cxn modelId="{C62E10CD-208F-4AE0-A12F-3A9A8244FC14}" type="presOf" srcId="{9682A023-1C57-4BFC-9BAC-D6200626554F}" destId="{4A397236-6F9F-46BD-8850-F026A18AF342}" srcOrd="0" destOrd="0" presId="urn:microsoft.com/office/officeart/2005/8/layout/orgChart1"/>
    <dgm:cxn modelId="{69FAFC1F-8671-4F50-933E-9B4F9B163729}" type="presOf" srcId="{2C9A6DFE-64FB-4840-9B6B-68B97763BD8A}" destId="{E298202F-A7C1-4A53-B36C-C7D9900CB45C}" srcOrd="1" destOrd="0" presId="urn:microsoft.com/office/officeart/2005/8/layout/orgChart1"/>
    <dgm:cxn modelId="{5D626318-FB1E-4780-8384-383DDE6B3B8C}" type="presOf" srcId="{FDE7E274-0F70-442B-B122-9C5DB8063BA8}" destId="{D9B99B10-FDFD-4171-A390-3F9FEE734C53}" srcOrd="0" destOrd="0" presId="urn:microsoft.com/office/officeart/2005/8/layout/orgChart1"/>
    <dgm:cxn modelId="{BF8446AB-8FF1-4B54-BE23-9CD8F1939787}" srcId="{FDE7E274-0F70-442B-B122-9C5DB8063BA8}" destId="{2C9A6DFE-64FB-4840-9B6B-68B97763BD8A}" srcOrd="1" destOrd="0" parTransId="{9682A023-1C57-4BFC-9BAC-D6200626554F}" sibTransId="{7EBF9993-B486-4343-9EA7-91D43335DC72}"/>
    <dgm:cxn modelId="{28AD4107-9C0E-4E2E-8534-F3365796369E}" type="presOf" srcId="{A92B8029-667C-4906-B1D2-0BF463A8DE0E}" destId="{3B8B0488-1563-4033-85FF-1D754727E94D}" srcOrd="0" destOrd="0" presId="urn:microsoft.com/office/officeart/2005/8/layout/orgChart1"/>
    <dgm:cxn modelId="{B4CCF494-73E6-4A0A-A3FD-A80A32501506}" type="presOf" srcId="{492BB295-8664-4A65-B81D-369D8BB5F32B}" destId="{1ACC41EF-B906-4BD4-83E9-956678E1AFF8}" srcOrd="1" destOrd="0" presId="urn:microsoft.com/office/officeart/2005/8/layout/orgChart1"/>
    <dgm:cxn modelId="{4759F9D3-5599-4FD7-AEE6-C8AAB00E6A91}" type="presOf" srcId="{15845648-3C1F-45AB-AE4D-4372E7BAC71C}" destId="{BD29C138-6913-4C17-9A17-6355BF1585FF}" srcOrd="1" destOrd="0" presId="urn:microsoft.com/office/officeart/2005/8/layout/orgChart1"/>
    <dgm:cxn modelId="{FB4C31BA-587E-4BA2-B6FD-7ECCF8BAD171}" srcId="{C1FE595A-04D1-4510-9A8D-67779C520285}" destId="{FDE7E274-0F70-442B-B122-9C5DB8063BA8}" srcOrd="0" destOrd="0" parTransId="{90463151-CECF-42B4-9344-5FEEB4F293DC}" sibTransId="{61314A02-2908-4753-9C15-7FF8CBFA43A9}"/>
    <dgm:cxn modelId="{719BA167-0AA4-4853-ABE1-713D2745A134}" type="presOf" srcId="{675F6063-FFCE-429E-9EDD-4263B06E9BAA}" destId="{E9201F4F-6C5A-432B-AE6E-2F3541BD7CFD}" srcOrd="0" destOrd="0" presId="urn:microsoft.com/office/officeart/2005/8/layout/orgChart1"/>
    <dgm:cxn modelId="{F24ECD31-FBA5-4780-B19F-CCF7844BAD89}" srcId="{FDE7E274-0F70-442B-B122-9C5DB8063BA8}" destId="{15845648-3C1F-45AB-AE4D-4372E7BAC71C}" srcOrd="0" destOrd="0" parTransId="{A92B8029-667C-4906-B1D2-0BF463A8DE0E}" sibTransId="{67FC99AC-4093-4AA9-8980-6FAB1CA76864}"/>
    <dgm:cxn modelId="{67DB2EBB-D1EF-4CA6-A887-F2D4E0F1544A}" type="presOf" srcId="{15845648-3C1F-45AB-AE4D-4372E7BAC71C}" destId="{262B0E34-F6EA-4C8E-9D74-7D07F968D0E8}" srcOrd="0" destOrd="0" presId="urn:microsoft.com/office/officeart/2005/8/layout/orgChart1"/>
    <dgm:cxn modelId="{53A29F46-4F96-4498-80BD-515B89C888EB}" type="presOf" srcId="{FDE7E274-0F70-442B-B122-9C5DB8063BA8}" destId="{8D542FF8-05AB-47D2-919C-A317427BB021}" srcOrd="1" destOrd="0" presId="urn:microsoft.com/office/officeart/2005/8/layout/orgChart1"/>
    <dgm:cxn modelId="{03130CBA-F874-4DE0-BC29-3C5359BCB759}" type="presParOf" srcId="{3484891B-93DD-46BB-A35B-97A4B1EFBA12}" destId="{20B198B8-6A2F-47BB-8010-2787DA25AEFB}" srcOrd="0" destOrd="0" presId="urn:microsoft.com/office/officeart/2005/8/layout/orgChart1"/>
    <dgm:cxn modelId="{5D90FB1A-B363-4AA2-83A6-2E1DC7A24E75}" type="presParOf" srcId="{20B198B8-6A2F-47BB-8010-2787DA25AEFB}" destId="{ED296EE9-C7EB-496D-A1CB-73F1A9E9FE42}" srcOrd="0" destOrd="0" presId="urn:microsoft.com/office/officeart/2005/8/layout/orgChart1"/>
    <dgm:cxn modelId="{12065C88-68C9-4F3B-9E0C-A4A21E230AFE}" type="presParOf" srcId="{ED296EE9-C7EB-496D-A1CB-73F1A9E9FE42}" destId="{D9B99B10-FDFD-4171-A390-3F9FEE734C53}" srcOrd="0" destOrd="0" presId="urn:microsoft.com/office/officeart/2005/8/layout/orgChart1"/>
    <dgm:cxn modelId="{656C97E5-6F6E-46CD-A49C-6B627D4D9AAD}" type="presParOf" srcId="{ED296EE9-C7EB-496D-A1CB-73F1A9E9FE42}" destId="{8D542FF8-05AB-47D2-919C-A317427BB021}" srcOrd="1" destOrd="0" presId="urn:microsoft.com/office/officeart/2005/8/layout/orgChart1"/>
    <dgm:cxn modelId="{0820769F-9A26-4619-84C1-6D9987021056}" type="presParOf" srcId="{20B198B8-6A2F-47BB-8010-2787DA25AEFB}" destId="{ED154D30-74C5-4339-8FCD-BC674DDD46DC}" srcOrd="1" destOrd="0" presId="urn:microsoft.com/office/officeart/2005/8/layout/orgChart1"/>
    <dgm:cxn modelId="{ED2FFAF3-8F28-410B-91DF-789A046D87A5}" type="presParOf" srcId="{ED154D30-74C5-4339-8FCD-BC674DDD46DC}" destId="{3B8B0488-1563-4033-85FF-1D754727E94D}" srcOrd="0" destOrd="0" presId="urn:microsoft.com/office/officeart/2005/8/layout/orgChart1"/>
    <dgm:cxn modelId="{5FE6929C-7B05-4E26-9C0A-60FF945AAFE8}" type="presParOf" srcId="{ED154D30-74C5-4339-8FCD-BC674DDD46DC}" destId="{4ED01819-A4CA-4571-AC57-1121702866CE}" srcOrd="1" destOrd="0" presId="urn:microsoft.com/office/officeart/2005/8/layout/orgChart1"/>
    <dgm:cxn modelId="{9286F0A7-EE7D-4BC1-8832-50E185D12234}" type="presParOf" srcId="{4ED01819-A4CA-4571-AC57-1121702866CE}" destId="{2AAE7D62-B437-4ABB-AAF9-29630C77BE18}" srcOrd="0" destOrd="0" presId="urn:microsoft.com/office/officeart/2005/8/layout/orgChart1"/>
    <dgm:cxn modelId="{1FBEDAC3-8016-4B08-920E-46836DA5607F}" type="presParOf" srcId="{2AAE7D62-B437-4ABB-AAF9-29630C77BE18}" destId="{262B0E34-F6EA-4C8E-9D74-7D07F968D0E8}" srcOrd="0" destOrd="0" presId="urn:microsoft.com/office/officeart/2005/8/layout/orgChart1"/>
    <dgm:cxn modelId="{917D9971-665E-4F00-B353-68434B26D741}" type="presParOf" srcId="{2AAE7D62-B437-4ABB-AAF9-29630C77BE18}" destId="{BD29C138-6913-4C17-9A17-6355BF1585FF}" srcOrd="1" destOrd="0" presId="urn:microsoft.com/office/officeart/2005/8/layout/orgChart1"/>
    <dgm:cxn modelId="{4B680B6F-4640-4A3D-B2FB-46B63C32B0F8}" type="presParOf" srcId="{4ED01819-A4CA-4571-AC57-1121702866CE}" destId="{0F469E2F-6676-4244-8306-A4FA1DA2B816}" srcOrd="1" destOrd="0" presId="urn:microsoft.com/office/officeart/2005/8/layout/orgChart1"/>
    <dgm:cxn modelId="{576DB00A-AB7D-47A6-93FB-9A78DC373614}" type="presParOf" srcId="{4ED01819-A4CA-4571-AC57-1121702866CE}" destId="{564F6767-7353-4CC7-B59A-7D27A9F50CCB}" srcOrd="2" destOrd="0" presId="urn:microsoft.com/office/officeart/2005/8/layout/orgChart1"/>
    <dgm:cxn modelId="{F47C706C-C639-4C82-8E74-FCCBF19D0F8A}" type="presParOf" srcId="{ED154D30-74C5-4339-8FCD-BC674DDD46DC}" destId="{4A397236-6F9F-46BD-8850-F026A18AF342}" srcOrd="2" destOrd="0" presId="urn:microsoft.com/office/officeart/2005/8/layout/orgChart1"/>
    <dgm:cxn modelId="{0CFB2FC1-6F36-4BAC-A27E-489602A107AE}" type="presParOf" srcId="{ED154D30-74C5-4339-8FCD-BC674DDD46DC}" destId="{BBEEC99E-BE42-4F6D-BA6C-D5BEDA36B9EF}" srcOrd="3" destOrd="0" presId="urn:microsoft.com/office/officeart/2005/8/layout/orgChart1"/>
    <dgm:cxn modelId="{48AA2EB8-AEF6-49F1-BAE5-AFA89264F4DA}" type="presParOf" srcId="{BBEEC99E-BE42-4F6D-BA6C-D5BEDA36B9EF}" destId="{C87E0644-5CD3-44C9-A9CF-1B4999757E69}" srcOrd="0" destOrd="0" presId="urn:microsoft.com/office/officeart/2005/8/layout/orgChart1"/>
    <dgm:cxn modelId="{0A8A58B1-2FA9-4429-B085-38BC2EA9ACAE}" type="presParOf" srcId="{C87E0644-5CD3-44C9-A9CF-1B4999757E69}" destId="{10E89795-5D18-4361-AFDB-26033C1620D1}" srcOrd="0" destOrd="0" presId="urn:microsoft.com/office/officeart/2005/8/layout/orgChart1"/>
    <dgm:cxn modelId="{AB263373-C75A-4D9A-9B87-7CDB0CDBAE87}" type="presParOf" srcId="{C87E0644-5CD3-44C9-A9CF-1B4999757E69}" destId="{E298202F-A7C1-4A53-B36C-C7D9900CB45C}" srcOrd="1" destOrd="0" presId="urn:microsoft.com/office/officeart/2005/8/layout/orgChart1"/>
    <dgm:cxn modelId="{57EFE9B2-DAD0-4A02-AFFE-F9AAA0A43BBC}" type="presParOf" srcId="{BBEEC99E-BE42-4F6D-BA6C-D5BEDA36B9EF}" destId="{17CC8F63-22FC-4B8C-9EC2-67C07D4451AB}" srcOrd="1" destOrd="0" presId="urn:microsoft.com/office/officeart/2005/8/layout/orgChart1"/>
    <dgm:cxn modelId="{5BF8FDB0-B90B-4360-858A-77659237B348}" type="presParOf" srcId="{BBEEC99E-BE42-4F6D-BA6C-D5BEDA36B9EF}" destId="{0A82E12A-C490-49D2-8EE2-8D1C721DDC59}" srcOrd="2" destOrd="0" presId="urn:microsoft.com/office/officeart/2005/8/layout/orgChart1"/>
    <dgm:cxn modelId="{91118D2E-38F2-4092-93B9-74C5894D4A40}" type="presParOf" srcId="{ED154D30-74C5-4339-8FCD-BC674DDD46DC}" destId="{E9201F4F-6C5A-432B-AE6E-2F3541BD7CFD}" srcOrd="4" destOrd="0" presId="urn:microsoft.com/office/officeart/2005/8/layout/orgChart1"/>
    <dgm:cxn modelId="{1A1CE513-9F1F-40D5-A505-0FA61035D632}" type="presParOf" srcId="{ED154D30-74C5-4339-8FCD-BC674DDD46DC}" destId="{8270E6D0-6A62-4776-83B5-5C43318E99BC}" srcOrd="5" destOrd="0" presId="urn:microsoft.com/office/officeart/2005/8/layout/orgChart1"/>
    <dgm:cxn modelId="{04E1ADB7-DBC3-40AE-8317-FE969EA30148}" type="presParOf" srcId="{8270E6D0-6A62-4776-83B5-5C43318E99BC}" destId="{E0087079-06B3-4EF2-BA14-935F728ABA35}" srcOrd="0" destOrd="0" presId="urn:microsoft.com/office/officeart/2005/8/layout/orgChart1"/>
    <dgm:cxn modelId="{299F2B5E-E607-4209-B0B2-5464B7461FE9}" type="presParOf" srcId="{E0087079-06B3-4EF2-BA14-935F728ABA35}" destId="{6351C66F-992B-47CA-B8CD-07B9CC0EB6AE}" srcOrd="0" destOrd="0" presId="urn:microsoft.com/office/officeart/2005/8/layout/orgChart1"/>
    <dgm:cxn modelId="{25644DEA-FF2C-4B2D-B42B-4C9CA42D4617}" type="presParOf" srcId="{E0087079-06B3-4EF2-BA14-935F728ABA35}" destId="{1ACC41EF-B906-4BD4-83E9-956678E1AFF8}" srcOrd="1" destOrd="0" presId="urn:microsoft.com/office/officeart/2005/8/layout/orgChart1"/>
    <dgm:cxn modelId="{A2BC109E-32B8-4681-B95B-EE859560E2DF}" type="presParOf" srcId="{8270E6D0-6A62-4776-83B5-5C43318E99BC}" destId="{E55E2CC9-F69E-4E58-80FA-218676AA963A}" srcOrd="1" destOrd="0" presId="urn:microsoft.com/office/officeart/2005/8/layout/orgChart1"/>
    <dgm:cxn modelId="{246A4C71-4DA4-4F0A-AD8A-4D60D40023A8}" type="presParOf" srcId="{8270E6D0-6A62-4776-83B5-5C43318E99BC}" destId="{FF007F4E-BEFC-436E-9BA6-F6721C82DB24}" srcOrd="2" destOrd="0" presId="urn:microsoft.com/office/officeart/2005/8/layout/orgChart1"/>
    <dgm:cxn modelId="{6196A055-596C-4953-8BD5-C77CDBD272F6}" type="presParOf" srcId="{20B198B8-6A2F-47BB-8010-2787DA25AEFB}" destId="{E2E447CE-5525-4812-972B-7DBA008775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43C6A5-25CE-4FF1-AA7F-34964F341DD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C591CC-11E6-455E-AA1B-AE6D387BCE2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konzultace</a:t>
          </a:r>
          <a:endParaRPr lang="cs-CZ" sz="2400" b="1" dirty="0"/>
        </a:p>
      </dgm:t>
    </dgm:pt>
    <dgm:pt modelId="{AA92081F-03DC-41CC-9D9D-1070A2D752D2}" type="parTrans" cxnId="{ED602F05-86C8-4DDB-A505-00C63D173A98}">
      <dgm:prSet/>
      <dgm:spPr/>
      <dgm:t>
        <a:bodyPr/>
        <a:lstStyle/>
        <a:p>
          <a:endParaRPr lang="cs-CZ"/>
        </a:p>
      </dgm:t>
    </dgm:pt>
    <dgm:pt modelId="{3E171BBF-66B0-41C0-8AF3-F6E86CC9EB1C}" type="sibTrans" cxnId="{ED602F05-86C8-4DDB-A505-00C63D173A98}">
      <dgm:prSet/>
      <dgm:spPr/>
      <dgm:t>
        <a:bodyPr/>
        <a:lstStyle/>
        <a:p>
          <a:endParaRPr lang="cs-CZ"/>
        </a:p>
      </dgm:t>
    </dgm:pt>
    <dgm:pt modelId="{796B2169-4E61-4C44-87D8-BD1E99AF93A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Závěrečná zpráva RIA</a:t>
          </a:r>
          <a:endParaRPr lang="cs-CZ" sz="2400" b="1" dirty="0"/>
        </a:p>
      </dgm:t>
    </dgm:pt>
    <dgm:pt modelId="{D4DCE323-CBC6-46D8-8935-5E5ECF194DA8}" type="parTrans" cxnId="{EBCBE006-99DF-43BE-9FE0-9F83E7DDF530}">
      <dgm:prSet/>
      <dgm:spPr/>
      <dgm:t>
        <a:bodyPr/>
        <a:lstStyle/>
        <a:p>
          <a:endParaRPr lang="cs-CZ"/>
        </a:p>
      </dgm:t>
    </dgm:pt>
    <dgm:pt modelId="{D682D1B3-ABEC-4AC5-89F4-0E8130F89978}" type="sibTrans" cxnId="{EBCBE006-99DF-43BE-9FE0-9F83E7DDF530}">
      <dgm:prSet/>
      <dgm:spPr/>
      <dgm:t>
        <a:bodyPr/>
        <a:lstStyle/>
        <a:p>
          <a:endParaRPr lang="cs-CZ"/>
        </a:p>
      </dgm:t>
    </dgm:pt>
    <dgm:pt modelId="{B60AFC03-0604-409C-8194-95F5DB0E702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cs-CZ" sz="2100" b="1" dirty="0" smtClean="0"/>
            <a:t>připomínkové řízení </a:t>
          </a:r>
          <a:endParaRPr lang="cs-CZ" sz="2100" b="1" dirty="0"/>
        </a:p>
      </dgm:t>
    </dgm:pt>
    <dgm:pt modelId="{27254820-07E7-45EE-BF91-FAC772188959}" type="parTrans" cxnId="{4F742E3C-E019-4D43-B74E-359896EBCA60}">
      <dgm:prSet/>
      <dgm:spPr/>
      <dgm:t>
        <a:bodyPr/>
        <a:lstStyle/>
        <a:p>
          <a:endParaRPr lang="cs-CZ"/>
        </a:p>
      </dgm:t>
    </dgm:pt>
    <dgm:pt modelId="{08E7D9A7-1BB2-4355-BE9E-7F8D28AEE3F8}" type="sibTrans" cxnId="{4F742E3C-E019-4D43-B74E-359896EBCA60}">
      <dgm:prSet/>
      <dgm:spPr/>
      <dgm:t>
        <a:bodyPr/>
        <a:lstStyle/>
        <a:p>
          <a:endParaRPr lang="cs-CZ"/>
        </a:p>
      </dgm:t>
    </dgm:pt>
    <dgm:pt modelId="{8BA8A108-CB0E-4F9D-8CE8-9299D0FFECAD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cs-CZ" sz="2050" b="1" dirty="0" smtClean="0"/>
            <a:t>projednání </a:t>
          </a:r>
          <a:br>
            <a:rPr lang="cs-CZ" sz="2050" b="1" dirty="0" smtClean="0"/>
          </a:br>
          <a:r>
            <a:rPr lang="cs-CZ" sz="2050" b="1" dirty="0" smtClean="0"/>
            <a:t>a implementace</a:t>
          </a:r>
          <a:endParaRPr lang="cs-CZ" sz="2050" b="1" dirty="0"/>
        </a:p>
      </dgm:t>
    </dgm:pt>
    <dgm:pt modelId="{CC9334CF-0563-416E-A943-B90D24F01D78}" type="parTrans" cxnId="{EAD33944-DD5C-4CD6-A9E0-1AD70032BC71}">
      <dgm:prSet/>
      <dgm:spPr/>
      <dgm:t>
        <a:bodyPr/>
        <a:lstStyle/>
        <a:p>
          <a:endParaRPr lang="cs-CZ"/>
        </a:p>
      </dgm:t>
    </dgm:pt>
    <dgm:pt modelId="{097F9898-1EAD-4D61-965A-9214B6935102}" type="sibTrans" cxnId="{EAD33944-DD5C-4CD6-A9E0-1AD70032BC71}">
      <dgm:prSet/>
      <dgm:spPr/>
      <dgm:t>
        <a:bodyPr/>
        <a:lstStyle/>
        <a:p>
          <a:endParaRPr lang="cs-CZ"/>
        </a:p>
      </dgm:t>
    </dgm:pt>
    <dgm:pt modelId="{ABFCBF4D-CE4A-46EF-A4D4-5DD9F5FCEEC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2400" b="1" dirty="0" smtClean="0">
              <a:latin typeface="+mn-lt"/>
              <a:cs typeface="Arial" panose="020B0604020202020204" pitchFamily="34" charset="0"/>
            </a:rPr>
            <a:t>ex post RIA</a:t>
          </a:r>
          <a:endParaRPr lang="cs-CZ" sz="2400" b="1" dirty="0">
            <a:latin typeface="+mn-lt"/>
            <a:cs typeface="Arial" panose="020B0604020202020204" pitchFamily="34" charset="0"/>
          </a:endParaRPr>
        </a:p>
      </dgm:t>
    </dgm:pt>
    <dgm:pt modelId="{6345D72E-4696-4F5E-BDD5-F1A05E97E422}" type="parTrans" cxnId="{6FDCF6A2-2F2B-4562-997A-618512823C35}">
      <dgm:prSet/>
      <dgm:spPr/>
      <dgm:t>
        <a:bodyPr/>
        <a:lstStyle/>
        <a:p>
          <a:endParaRPr lang="cs-CZ"/>
        </a:p>
      </dgm:t>
    </dgm:pt>
    <dgm:pt modelId="{4852B3CC-8B9E-4C9B-9BD7-4974B0191E85}" type="sibTrans" cxnId="{6FDCF6A2-2F2B-4562-997A-618512823C35}">
      <dgm:prSet/>
      <dgm:spPr/>
      <dgm:t>
        <a:bodyPr/>
        <a:lstStyle/>
        <a:p>
          <a:endParaRPr lang="cs-CZ"/>
        </a:p>
      </dgm:t>
    </dgm:pt>
    <dgm:pt modelId="{BD1E632D-A2FE-46AB-B3BE-B3D94551DAB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ex ante RIA</a:t>
          </a:r>
          <a:endParaRPr lang="cs-CZ" sz="2400" b="1" dirty="0"/>
        </a:p>
      </dgm:t>
    </dgm:pt>
    <dgm:pt modelId="{F02ACB3C-861D-4938-B83F-7CC26D4704FA}" type="parTrans" cxnId="{CE81B41D-84A2-4838-B082-89909687E613}">
      <dgm:prSet/>
      <dgm:spPr/>
      <dgm:t>
        <a:bodyPr/>
        <a:lstStyle/>
        <a:p>
          <a:endParaRPr lang="cs-CZ"/>
        </a:p>
      </dgm:t>
    </dgm:pt>
    <dgm:pt modelId="{0C3E894C-55C6-4130-A450-5EFB2687A6BE}" type="sibTrans" cxnId="{CE81B41D-84A2-4838-B082-89909687E613}">
      <dgm:prSet/>
      <dgm:spPr/>
      <dgm:t>
        <a:bodyPr/>
        <a:lstStyle/>
        <a:p>
          <a:endParaRPr lang="cs-CZ"/>
        </a:p>
      </dgm:t>
    </dgm:pt>
    <dgm:pt modelId="{AB1A6578-E684-47F8-98AC-537DE3A168B1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plán prací</a:t>
          </a:r>
          <a:endParaRPr lang="cs-CZ" sz="2400" b="1" dirty="0"/>
        </a:p>
      </dgm:t>
    </dgm:pt>
    <dgm:pt modelId="{90D017B1-CFF4-4187-A46B-F11C07AE5ABD}" type="parTrans" cxnId="{4DC69FDE-9A3D-48FF-9D05-5C12BC5E707C}">
      <dgm:prSet/>
      <dgm:spPr/>
      <dgm:t>
        <a:bodyPr/>
        <a:lstStyle/>
        <a:p>
          <a:endParaRPr lang="cs-CZ"/>
        </a:p>
      </dgm:t>
    </dgm:pt>
    <dgm:pt modelId="{9AB988D3-D770-4335-A39A-825372205135}" type="sibTrans" cxnId="{4DC69FDE-9A3D-48FF-9D05-5C12BC5E707C}">
      <dgm:prSet/>
      <dgm:spPr/>
      <dgm:t>
        <a:bodyPr/>
        <a:lstStyle/>
        <a:p>
          <a:endParaRPr lang="cs-CZ"/>
        </a:p>
      </dgm:t>
    </dgm:pt>
    <dgm:pt modelId="{58991278-75CF-4061-9110-920A5DF4D406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přehled dopadů</a:t>
          </a:r>
          <a:endParaRPr lang="cs-CZ" sz="2400" b="1" dirty="0"/>
        </a:p>
      </dgm:t>
    </dgm:pt>
    <dgm:pt modelId="{ED1C83C1-2EE3-408A-898C-BCC1502B911D}" type="parTrans" cxnId="{D50424F8-C32D-4E39-95B5-8CF8A3AF719D}">
      <dgm:prSet/>
      <dgm:spPr/>
      <dgm:t>
        <a:bodyPr/>
        <a:lstStyle/>
        <a:p>
          <a:endParaRPr lang="cs-CZ"/>
        </a:p>
      </dgm:t>
    </dgm:pt>
    <dgm:pt modelId="{D5895CAB-D751-41DA-A229-C6601C463C80}" type="sibTrans" cxnId="{D50424F8-C32D-4E39-95B5-8CF8A3AF719D}">
      <dgm:prSet/>
      <dgm:spPr/>
      <dgm:t>
        <a:bodyPr/>
        <a:lstStyle/>
        <a:p>
          <a:endParaRPr lang="cs-CZ"/>
        </a:p>
      </dgm:t>
    </dgm:pt>
    <dgm:pt modelId="{1591BC75-A648-46DA-A84D-558C5249AA24}" type="pres">
      <dgm:prSet presAssocID="{3D43C6A5-25CE-4FF1-AA7F-34964F341D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958F293-5A12-45DE-99BE-FFF92CE5F87E}" type="pres">
      <dgm:prSet presAssocID="{58991278-75CF-4061-9110-920A5DF4D406}" presName="node" presStyleLbl="node1" presStyleIdx="0" presStyleCnt="8" custScaleX="182964" custScaleY="154540" custRadScaleRad="95794" custRadScaleInc="-286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5641C-E875-4724-B221-8564112C8E79}" type="pres">
      <dgm:prSet presAssocID="{58991278-75CF-4061-9110-920A5DF4D406}" presName="spNode" presStyleCnt="0"/>
      <dgm:spPr/>
    </dgm:pt>
    <dgm:pt modelId="{24D793B4-61CE-4DA7-9231-7FDB29130974}" type="pres">
      <dgm:prSet presAssocID="{D5895CAB-D751-41DA-A229-C6601C463C80}" presName="sibTrans" presStyleLbl="sibTrans1D1" presStyleIdx="0" presStyleCnt="8"/>
      <dgm:spPr/>
      <dgm:t>
        <a:bodyPr/>
        <a:lstStyle/>
        <a:p>
          <a:endParaRPr lang="cs-CZ"/>
        </a:p>
      </dgm:t>
    </dgm:pt>
    <dgm:pt modelId="{50D2C97D-C294-4F85-9018-98227FCAA93F}" type="pres">
      <dgm:prSet presAssocID="{AB1A6578-E684-47F8-98AC-537DE3A168B1}" presName="node" presStyleLbl="node1" presStyleIdx="1" presStyleCnt="8" custScaleX="182964" custScaleY="154540" custRadScaleRad="143159" custRadScaleInc="13333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542E4B-ED74-41A3-8B92-655227CA98C9}" type="pres">
      <dgm:prSet presAssocID="{AB1A6578-E684-47F8-98AC-537DE3A168B1}" presName="spNode" presStyleCnt="0"/>
      <dgm:spPr/>
    </dgm:pt>
    <dgm:pt modelId="{E50F178D-4118-494E-BAE9-0917E2741047}" type="pres">
      <dgm:prSet presAssocID="{9AB988D3-D770-4335-A39A-825372205135}" presName="sibTrans" presStyleLbl="sibTrans1D1" presStyleIdx="1" presStyleCnt="8"/>
      <dgm:spPr/>
      <dgm:t>
        <a:bodyPr/>
        <a:lstStyle/>
        <a:p>
          <a:endParaRPr lang="cs-CZ"/>
        </a:p>
      </dgm:t>
    </dgm:pt>
    <dgm:pt modelId="{D9D85AE4-5086-4166-8A71-0F73CC48840F}" type="pres">
      <dgm:prSet presAssocID="{BD1E632D-A2FE-46AB-B3BE-B3D94551DABD}" presName="node" presStyleLbl="node1" presStyleIdx="2" presStyleCnt="8" custScaleX="200902" custScaleY="154540" custRadScaleRad="155252" custRadScaleInc="-78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4B1A92-F29E-4D56-B141-4C1A8E17AA1D}" type="pres">
      <dgm:prSet presAssocID="{BD1E632D-A2FE-46AB-B3BE-B3D94551DABD}" presName="spNode" presStyleCnt="0"/>
      <dgm:spPr/>
    </dgm:pt>
    <dgm:pt modelId="{DA2CBEB2-F16A-42BD-BEB5-EBF961BF07B8}" type="pres">
      <dgm:prSet presAssocID="{0C3E894C-55C6-4130-A450-5EFB2687A6BE}" presName="sibTrans" presStyleLbl="sibTrans1D1" presStyleIdx="2" presStyleCnt="8"/>
      <dgm:spPr/>
      <dgm:t>
        <a:bodyPr/>
        <a:lstStyle/>
        <a:p>
          <a:endParaRPr lang="cs-CZ"/>
        </a:p>
      </dgm:t>
    </dgm:pt>
    <dgm:pt modelId="{5CC418CA-7C2B-4E3D-BAAF-E361283149EA}" type="pres">
      <dgm:prSet presAssocID="{32C591CC-11E6-455E-AA1B-AE6D387BCE24}" presName="node" presStyleLbl="node1" presStyleIdx="3" presStyleCnt="8" custScaleX="182964" custScaleY="154540" custRadScaleRad="130428" custRadScaleInc="-1051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EB360-EBD1-40DE-93E0-AD4D1F877D90}" type="pres">
      <dgm:prSet presAssocID="{32C591CC-11E6-455E-AA1B-AE6D387BCE24}" presName="spNode" presStyleCnt="0"/>
      <dgm:spPr/>
    </dgm:pt>
    <dgm:pt modelId="{C664B38F-57D7-4036-8AD5-592C6A58AD0B}" type="pres">
      <dgm:prSet presAssocID="{3E171BBF-66B0-41C0-8AF3-F6E86CC9EB1C}" presName="sibTrans" presStyleLbl="sibTrans1D1" presStyleIdx="3" presStyleCnt="8"/>
      <dgm:spPr/>
      <dgm:t>
        <a:bodyPr/>
        <a:lstStyle/>
        <a:p>
          <a:endParaRPr lang="cs-CZ"/>
        </a:p>
      </dgm:t>
    </dgm:pt>
    <dgm:pt modelId="{B0738246-6F93-4903-B972-278D5A3C94C4}" type="pres">
      <dgm:prSet presAssocID="{796B2169-4E61-4C44-87D8-BD1E99AF93A8}" presName="node" presStyleLbl="node1" presStyleIdx="4" presStyleCnt="8" custScaleX="182964" custScaleY="154540" custRadScaleRad="92614" custRadScaleInc="296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CC6103-C290-4EB7-822D-98FBCF22A152}" type="pres">
      <dgm:prSet presAssocID="{796B2169-4E61-4C44-87D8-BD1E99AF93A8}" presName="spNode" presStyleCnt="0"/>
      <dgm:spPr/>
    </dgm:pt>
    <dgm:pt modelId="{340F1582-8791-4FBC-9AB9-FB73729FC6BB}" type="pres">
      <dgm:prSet presAssocID="{D682D1B3-ABEC-4AC5-89F4-0E8130F89978}" presName="sibTrans" presStyleLbl="sibTrans1D1" presStyleIdx="4" presStyleCnt="8"/>
      <dgm:spPr/>
      <dgm:t>
        <a:bodyPr/>
        <a:lstStyle/>
        <a:p>
          <a:endParaRPr lang="cs-CZ"/>
        </a:p>
      </dgm:t>
    </dgm:pt>
    <dgm:pt modelId="{6877F11D-6E5F-470A-8CA5-1298BC699AB7}" type="pres">
      <dgm:prSet presAssocID="{B60AFC03-0604-409C-8194-95F5DB0E702A}" presName="node" presStyleLbl="node1" presStyleIdx="5" presStyleCnt="8" custScaleX="182964" custScaleY="154540" custRadScaleRad="138851" custRadScaleInc="1278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6F4FB1-3C0B-495D-B467-1FA1D1446F13}" type="pres">
      <dgm:prSet presAssocID="{B60AFC03-0604-409C-8194-95F5DB0E702A}" presName="spNode" presStyleCnt="0"/>
      <dgm:spPr/>
    </dgm:pt>
    <dgm:pt modelId="{1A8EF768-F242-414D-B304-0601D8E787F2}" type="pres">
      <dgm:prSet presAssocID="{08E7D9A7-1BB2-4355-BE9E-7F8D28AEE3F8}" presName="sibTrans" presStyleLbl="sibTrans1D1" presStyleIdx="5" presStyleCnt="8"/>
      <dgm:spPr/>
      <dgm:t>
        <a:bodyPr/>
        <a:lstStyle/>
        <a:p>
          <a:endParaRPr lang="cs-CZ"/>
        </a:p>
      </dgm:t>
    </dgm:pt>
    <dgm:pt modelId="{9563ACC7-1FF6-417F-867F-DB0F155B1C2A}" type="pres">
      <dgm:prSet presAssocID="{8BA8A108-CB0E-4F9D-8CE8-9299D0FFECAD}" presName="node" presStyleLbl="node1" presStyleIdx="6" presStyleCnt="8" custScaleX="200925" custScaleY="154557" custRadScaleRad="153670" custRadScaleInc="79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8BF04F-BE30-40E2-8924-4C2A1663B040}" type="pres">
      <dgm:prSet presAssocID="{8BA8A108-CB0E-4F9D-8CE8-9299D0FFECAD}" presName="spNode" presStyleCnt="0"/>
      <dgm:spPr/>
    </dgm:pt>
    <dgm:pt modelId="{6595BDC3-FC98-4001-87B7-ED80D6396F85}" type="pres">
      <dgm:prSet presAssocID="{097F9898-1EAD-4D61-965A-9214B6935102}" presName="sibTrans" presStyleLbl="sibTrans1D1" presStyleIdx="6" presStyleCnt="8"/>
      <dgm:spPr/>
      <dgm:t>
        <a:bodyPr/>
        <a:lstStyle/>
        <a:p>
          <a:endParaRPr lang="cs-CZ"/>
        </a:p>
      </dgm:t>
    </dgm:pt>
    <dgm:pt modelId="{C4BAF1B4-18BE-431B-A299-C3617457512E}" type="pres">
      <dgm:prSet presAssocID="{ABFCBF4D-CE4A-46EF-A4D4-5DD9F5FCEECD}" presName="node" presStyleLbl="node1" presStyleIdx="7" presStyleCnt="8" custScaleX="182964" custScaleY="154540" custRadScaleRad="150234" custRadScaleInc="-1238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673B4D-16CA-47E3-B182-6C45A718660B}" type="pres">
      <dgm:prSet presAssocID="{ABFCBF4D-CE4A-46EF-A4D4-5DD9F5FCEECD}" presName="spNode" presStyleCnt="0"/>
      <dgm:spPr/>
    </dgm:pt>
    <dgm:pt modelId="{8FCF13A0-6B78-4553-B6DB-BB69758362FB}" type="pres">
      <dgm:prSet presAssocID="{4852B3CC-8B9E-4C9B-9BD7-4974B0191E85}" presName="sibTrans" presStyleLbl="sibTrans1D1" presStyleIdx="7" presStyleCnt="8"/>
      <dgm:spPr/>
      <dgm:t>
        <a:bodyPr/>
        <a:lstStyle/>
        <a:p>
          <a:endParaRPr lang="cs-CZ"/>
        </a:p>
      </dgm:t>
    </dgm:pt>
  </dgm:ptLst>
  <dgm:cxnLst>
    <dgm:cxn modelId="{24D1AD4A-17CE-46CA-828F-2491E382EA1D}" type="presOf" srcId="{ABFCBF4D-CE4A-46EF-A4D4-5DD9F5FCEECD}" destId="{C4BAF1B4-18BE-431B-A299-C3617457512E}" srcOrd="0" destOrd="0" presId="urn:microsoft.com/office/officeart/2005/8/layout/cycle5"/>
    <dgm:cxn modelId="{5EDA7FE0-4D1A-4914-A642-DF39A884451C}" type="presOf" srcId="{58991278-75CF-4061-9110-920A5DF4D406}" destId="{F958F293-5A12-45DE-99BE-FFF92CE5F87E}" srcOrd="0" destOrd="0" presId="urn:microsoft.com/office/officeart/2005/8/layout/cycle5"/>
    <dgm:cxn modelId="{BCF81C04-8E79-4B36-A51E-B4FE717916BE}" type="presOf" srcId="{D682D1B3-ABEC-4AC5-89F4-0E8130F89978}" destId="{340F1582-8791-4FBC-9AB9-FB73729FC6BB}" srcOrd="0" destOrd="0" presId="urn:microsoft.com/office/officeart/2005/8/layout/cycle5"/>
    <dgm:cxn modelId="{4F742E3C-E019-4D43-B74E-359896EBCA60}" srcId="{3D43C6A5-25CE-4FF1-AA7F-34964F341DD7}" destId="{B60AFC03-0604-409C-8194-95F5DB0E702A}" srcOrd="5" destOrd="0" parTransId="{27254820-07E7-45EE-BF91-FAC772188959}" sibTransId="{08E7D9A7-1BB2-4355-BE9E-7F8D28AEE3F8}"/>
    <dgm:cxn modelId="{CE81B41D-84A2-4838-B082-89909687E613}" srcId="{3D43C6A5-25CE-4FF1-AA7F-34964F341DD7}" destId="{BD1E632D-A2FE-46AB-B3BE-B3D94551DABD}" srcOrd="2" destOrd="0" parTransId="{F02ACB3C-861D-4938-B83F-7CC26D4704FA}" sibTransId="{0C3E894C-55C6-4130-A450-5EFB2687A6BE}"/>
    <dgm:cxn modelId="{ED602F05-86C8-4DDB-A505-00C63D173A98}" srcId="{3D43C6A5-25CE-4FF1-AA7F-34964F341DD7}" destId="{32C591CC-11E6-455E-AA1B-AE6D387BCE24}" srcOrd="3" destOrd="0" parTransId="{AA92081F-03DC-41CC-9D9D-1070A2D752D2}" sibTransId="{3E171BBF-66B0-41C0-8AF3-F6E86CC9EB1C}"/>
    <dgm:cxn modelId="{AAD62C30-141A-413C-AF53-0ED2F002E487}" type="presOf" srcId="{097F9898-1EAD-4D61-965A-9214B6935102}" destId="{6595BDC3-FC98-4001-87B7-ED80D6396F85}" srcOrd="0" destOrd="0" presId="urn:microsoft.com/office/officeart/2005/8/layout/cycle5"/>
    <dgm:cxn modelId="{6FDCF6A2-2F2B-4562-997A-618512823C35}" srcId="{3D43C6A5-25CE-4FF1-AA7F-34964F341DD7}" destId="{ABFCBF4D-CE4A-46EF-A4D4-5DD9F5FCEECD}" srcOrd="7" destOrd="0" parTransId="{6345D72E-4696-4F5E-BDD5-F1A05E97E422}" sibTransId="{4852B3CC-8B9E-4C9B-9BD7-4974B0191E85}"/>
    <dgm:cxn modelId="{EBCBE006-99DF-43BE-9FE0-9F83E7DDF530}" srcId="{3D43C6A5-25CE-4FF1-AA7F-34964F341DD7}" destId="{796B2169-4E61-4C44-87D8-BD1E99AF93A8}" srcOrd="4" destOrd="0" parTransId="{D4DCE323-CBC6-46D8-8935-5E5ECF194DA8}" sibTransId="{D682D1B3-ABEC-4AC5-89F4-0E8130F89978}"/>
    <dgm:cxn modelId="{EF732B9A-CEF3-44F1-B802-C4FE876A92B8}" type="presOf" srcId="{08E7D9A7-1BB2-4355-BE9E-7F8D28AEE3F8}" destId="{1A8EF768-F242-414D-B304-0601D8E787F2}" srcOrd="0" destOrd="0" presId="urn:microsoft.com/office/officeart/2005/8/layout/cycle5"/>
    <dgm:cxn modelId="{27CDBBFC-690D-4D1A-A7C8-37E5985852A2}" type="presOf" srcId="{D5895CAB-D751-41DA-A229-C6601C463C80}" destId="{24D793B4-61CE-4DA7-9231-7FDB29130974}" srcOrd="0" destOrd="0" presId="urn:microsoft.com/office/officeart/2005/8/layout/cycle5"/>
    <dgm:cxn modelId="{CFAB7054-7B5B-4548-A21F-82C000BE6D98}" type="presOf" srcId="{3E171BBF-66B0-41C0-8AF3-F6E86CC9EB1C}" destId="{C664B38F-57D7-4036-8AD5-592C6A58AD0B}" srcOrd="0" destOrd="0" presId="urn:microsoft.com/office/officeart/2005/8/layout/cycle5"/>
    <dgm:cxn modelId="{A3BBC39D-3CF7-4852-A354-0F138CC0113B}" type="presOf" srcId="{32C591CC-11E6-455E-AA1B-AE6D387BCE24}" destId="{5CC418CA-7C2B-4E3D-BAAF-E361283149EA}" srcOrd="0" destOrd="0" presId="urn:microsoft.com/office/officeart/2005/8/layout/cycle5"/>
    <dgm:cxn modelId="{7700BCA4-455F-404D-B312-3FDB39F3415A}" type="presOf" srcId="{4852B3CC-8B9E-4C9B-9BD7-4974B0191E85}" destId="{8FCF13A0-6B78-4553-B6DB-BB69758362FB}" srcOrd="0" destOrd="0" presId="urn:microsoft.com/office/officeart/2005/8/layout/cycle5"/>
    <dgm:cxn modelId="{D50424F8-C32D-4E39-95B5-8CF8A3AF719D}" srcId="{3D43C6A5-25CE-4FF1-AA7F-34964F341DD7}" destId="{58991278-75CF-4061-9110-920A5DF4D406}" srcOrd="0" destOrd="0" parTransId="{ED1C83C1-2EE3-408A-898C-BCC1502B911D}" sibTransId="{D5895CAB-D751-41DA-A229-C6601C463C80}"/>
    <dgm:cxn modelId="{EAD33944-DD5C-4CD6-A9E0-1AD70032BC71}" srcId="{3D43C6A5-25CE-4FF1-AA7F-34964F341DD7}" destId="{8BA8A108-CB0E-4F9D-8CE8-9299D0FFECAD}" srcOrd="6" destOrd="0" parTransId="{CC9334CF-0563-416E-A943-B90D24F01D78}" sibTransId="{097F9898-1EAD-4D61-965A-9214B6935102}"/>
    <dgm:cxn modelId="{1DC60409-9628-4B47-9546-BF53629B99BC}" type="presOf" srcId="{AB1A6578-E684-47F8-98AC-537DE3A168B1}" destId="{50D2C97D-C294-4F85-9018-98227FCAA93F}" srcOrd="0" destOrd="0" presId="urn:microsoft.com/office/officeart/2005/8/layout/cycle5"/>
    <dgm:cxn modelId="{A95E4085-3255-4AEA-8E31-B4AD55339AD9}" type="presOf" srcId="{8BA8A108-CB0E-4F9D-8CE8-9299D0FFECAD}" destId="{9563ACC7-1FF6-417F-867F-DB0F155B1C2A}" srcOrd="0" destOrd="0" presId="urn:microsoft.com/office/officeart/2005/8/layout/cycle5"/>
    <dgm:cxn modelId="{92B0FFFB-D224-4953-BCB7-4BC32960FC93}" type="presOf" srcId="{3D43C6A5-25CE-4FF1-AA7F-34964F341DD7}" destId="{1591BC75-A648-46DA-A84D-558C5249AA24}" srcOrd="0" destOrd="0" presId="urn:microsoft.com/office/officeart/2005/8/layout/cycle5"/>
    <dgm:cxn modelId="{4DC69FDE-9A3D-48FF-9D05-5C12BC5E707C}" srcId="{3D43C6A5-25CE-4FF1-AA7F-34964F341DD7}" destId="{AB1A6578-E684-47F8-98AC-537DE3A168B1}" srcOrd="1" destOrd="0" parTransId="{90D017B1-CFF4-4187-A46B-F11C07AE5ABD}" sibTransId="{9AB988D3-D770-4335-A39A-825372205135}"/>
    <dgm:cxn modelId="{5765FB6A-E0E5-44B6-B6F0-2250FA756B05}" type="presOf" srcId="{0C3E894C-55C6-4130-A450-5EFB2687A6BE}" destId="{DA2CBEB2-F16A-42BD-BEB5-EBF961BF07B8}" srcOrd="0" destOrd="0" presId="urn:microsoft.com/office/officeart/2005/8/layout/cycle5"/>
    <dgm:cxn modelId="{1F238DC0-3B22-4460-9CF8-2D64FE43A0D7}" type="presOf" srcId="{9AB988D3-D770-4335-A39A-825372205135}" destId="{E50F178D-4118-494E-BAE9-0917E2741047}" srcOrd="0" destOrd="0" presId="urn:microsoft.com/office/officeart/2005/8/layout/cycle5"/>
    <dgm:cxn modelId="{F3434391-FF1A-4AF7-80E3-6988FA84CCE8}" type="presOf" srcId="{796B2169-4E61-4C44-87D8-BD1E99AF93A8}" destId="{B0738246-6F93-4903-B972-278D5A3C94C4}" srcOrd="0" destOrd="0" presId="urn:microsoft.com/office/officeart/2005/8/layout/cycle5"/>
    <dgm:cxn modelId="{52E3740A-709B-4E1C-BD0A-16AAB5DE53C5}" type="presOf" srcId="{B60AFC03-0604-409C-8194-95F5DB0E702A}" destId="{6877F11D-6E5F-470A-8CA5-1298BC699AB7}" srcOrd="0" destOrd="0" presId="urn:microsoft.com/office/officeart/2005/8/layout/cycle5"/>
    <dgm:cxn modelId="{FEE0E20B-AF28-46AE-B25D-20B42091C49E}" type="presOf" srcId="{BD1E632D-A2FE-46AB-B3BE-B3D94551DABD}" destId="{D9D85AE4-5086-4166-8A71-0F73CC48840F}" srcOrd="0" destOrd="0" presId="urn:microsoft.com/office/officeart/2005/8/layout/cycle5"/>
    <dgm:cxn modelId="{AD41C4B7-833B-49D2-83C0-F582B1F72A88}" type="presParOf" srcId="{1591BC75-A648-46DA-A84D-558C5249AA24}" destId="{F958F293-5A12-45DE-99BE-FFF92CE5F87E}" srcOrd="0" destOrd="0" presId="urn:microsoft.com/office/officeart/2005/8/layout/cycle5"/>
    <dgm:cxn modelId="{DBD77AF8-861F-48D9-A019-5D55708B7AF1}" type="presParOf" srcId="{1591BC75-A648-46DA-A84D-558C5249AA24}" destId="{3EC5641C-E875-4724-B221-8564112C8E79}" srcOrd="1" destOrd="0" presId="urn:microsoft.com/office/officeart/2005/8/layout/cycle5"/>
    <dgm:cxn modelId="{880BD3EF-C51D-4D75-9DF4-7D4F5E87A9BE}" type="presParOf" srcId="{1591BC75-A648-46DA-A84D-558C5249AA24}" destId="{24D793B4-61CE-4DA7-9231-7FDB29130974}" srcOrd="2" destOrd="0" presId="urn:microsoft.com/office/officeart/2005/8/layout/cycle5"/>
    <dgm:cxn modelId="{D56979D9-55B1-4E74-8D98-057E5418C3A1}" type="presParOf" srcId="{1591BC75-A648-46DA-A84D-558C5249AA24}" destId="{50D2C97D-C294-4F85-9018-98227FCAA93F}" srcOrd="3" destOrd="0" presId="urn:microsoft.com/office/officeart/2005/8/layout/cycle5"/>
    <dgm:cxn modelId="{B160CF9E-ACD9-4A8B-BC7C-19785505AE96}" type="presParOf" srcId="{1591BC75-A648-46DA-A84D-558C5249AA24}" destId="{1E542E4B-ED74-41A3-8B92-655227CA98C9}" srcOrd="4" destOrd="0" presId="urn:microsoft.com/office/officeart/2005/8/layout/cycle5"/>
    <dgm:cxn modelId="{E7EC8C92-ED2D-46BB-AE43-5B2B13A44AF6}" type="presParOf" srcId="{1591BC75-A648-46DA-A84D-558C5249AA24}" destId="{E50F178D-4118-494E-BAE9-0917E2741047}" srcOrd="5" destOrd="0" presId="urn:microsoft.com/office/officeart/2005/8/layout/cycle5"/>
    <dgm:cxn modelId="{C11874A1-F83B-4D20-81AC-14C1BCF11B02}" type="presParOf" srcId="{1591BC75-A648-46DA-A84D-558C5249AA24}" destId="{D9D85AE4-5086-4166-8A71-0F73CC48840F}" srcOrd="6" destOrd="0" presId="urn:microsoft.com/office/officeart/2005/8/layout/cycle5"/>
    <dgm:cxn modelId="{D354CD81-39E8-4F34-883D-FA412DB26CAA}" type="presParOf" srcId="{1591BC75-A648-46DA-A84D-558C5249AA24}" destId="{FA4B1A92-F29E-4D56-B141-4C1A8E17AA1D}" srcOrd="7" destOrd="0" presId="urn:microsoft.com/office/officeart/2005/8/layout/cycle5"/>
    <dgm:cxn modelId="{F0C374F8-C6AD-4DD1-A65C-AA1264E424AF}" type="presParOf" srcId="{1591BC75-A648-46DA-A84D-558C5249AA24}" destId="{DA2CBEB2-F16A-42BD-BEB5-EBF961BF07B8}" srcOrd="8" destOrd="0" presId="urn:microsoft.com/office/officeart/2005/8/layout/cycle5"/>
    <dgm:cxn modelId="{FEDC6F88-A71C-4C14-AACF-C51F4CA8A94C}" type="presParOf" srcId="{1591BC75-A648-46DA-A84D-558C5249AA24}" destId="{5CC418CA-7C2B-4E3D-BAAF-E361283149EA}" srcOrd="9" destOrd="0" presId="urn:microsoft.com/office/officeart/2005/8/layout/cycle5"/>
    <dgm:cxn modelId="{53ABB4F4-DB41-416E-ADC1-AF781F01531B}" type="presParOf" srcId="{1591BC75-A648-46DA-A84D-558C5249AA24}" destId="{63FEB360-EBD1-40DE-93E0-AD4D1F877D90}" srcOrd="10" destOrd="0" presId="urn:microsoft.com/office/officeart/2005/8/layout/cycle5"/>
    <dgm:cxn modelId="{1D0C6AA7-4A94-4D66-9ADB-FE13081E1168}" type="presParOf" srcId="{1591BC75-A648-46DA-A84D-558C5249AA24}" destId="{C664B38F-57D7-4036-8AD5-592C6A58AD0B}" srcOrd="11" destOrd="0" presId="urn:microsoft.com/office/officeart/2005/8/layout/cycle5"/>
    <dgm:cxn modelId="{0136610C-9053-4B94-9F01-71DB19C5D831}" type="presParOf" srcId="{1591BC75-A648-46DA-A84D-558C5249AA24}" destId="{B0738246-6F93-4903-B972-278D5A3C94C4}" srcOrd="12" destOrd="0" presId="urn:microsoft.com/office/officeart/2005/8/layout/cycle5"/>
    <dgm:cxn modelId="{177278DE-FEAE-4850-B3B6-B1D30D134B6B}" type="presParOf" srcId="{1591BC75-A648-46DA-A84D-558C5249AA24}" destId="{4FCC6103-C290-4EB7-822D-98FBCF22A152}" srcOrd="13" destOrd="0" presId="urn:microsoft.com/office/officeart/2005/8/layout/cycle5"/>
    <dgm:cxn modelId="{89111671-76B3-4A3D-B47D-D5A4F664526E}" type="presParOf" srcId="{1591BC75-A648-46DA-A84D-558C5249AA24}" destId="{340F1582-8791-4FBC-9AB9-FB73729FC6BB}" srcOrd="14" destOrd="0" presId="urn:microsoft.com/office/officeart/2005/8/layout/cycle5"/>
    <dgm:cxn modelId="{AE86C5D9-EDF3-463B-87BE-A7A0564BC4CB}" type="presParOf" srcId="{1591BC75-A648-46DA-A84D-558C5249AA24}" destId="{6877F11D-6E5F-470A-8CA5-1298BC699AB7}" srcOrd="15" destOrd="0" presId="urn:microsoft.com/office/officeart/2005/8/layout/cycle5"/>
    <dgm:cxn modelId="{1D54C8A6-7C58-49C8-9CD4-20070AC8EB4D}" type="presParOf" srcId="{1591BC75-A648-46DA-A84D-558C5249AA24}" destId="{216F4FB1-3C0B-495D-B467-1FA1D1446F13}" srcOrd="16" destOrd="0" presId="urn:microsoft.com/office/officeart/2005/8/layout/cycle5"/>
    <dgm:cxn modelId="{1925D64C-8297-40A7-9068-E14D952E584A}" type="presParOf" srcId="{1591BC75-A648-46DA-A84D-558C5249AA24}" destId="{1A8EF768-F242-414D-B304-0601D8E787F2}" srcOrd="17" destOrd="0" presId="urn:microsoft.com/office/officeart/2005/8/layout/cycle5"/>
    <dgm:cxn modelId="{77465B66-1875-426B-AC9E-B093EB21D3D8}" type="presParOf" srcId="{1591BC75-A648-46DA-A84D-558C5249AA24}" destId="{9563ACC7-1FF6-417F-867F-DB0F155B1C2A}" srcOrd="18" destOrd="0" presId="urn:microsoft.com/office/officeart/2005/8/layout/cycle5"/>
    <dgm:cxn modelId="{AF2B985C-2EDF-4D8F-B669-61B19B511C4F}" type="presParOf" srcId="{1591BC75-A648-46DA-A84D-558C5249AA24}" destId="{D88BF04F-BE30-40E2-8924-4C2A1663B040}" srcOrd="19" destOrd="0" presId="urn:microsoft.com/office/officeart/2005/8/layout/cycle5"/>
    <dgm:cxn modelId="{530300A7-7E26-4DF0-A1BF-2B9A2D5C1A34}" type="presParOf" srcId="{1591BC75-A648-46DA-A84D-558C5249AA24}" destId="{6595BDC3-FC98-4001-87B7-ED80D6396F85}" srcOrd="20" destOrd="0" presId="urn:microsoft.com/office/officeart/2005/8/layout/cycle5"/>
    <dgm:cxn modelId="{B5FBA0EE-5193-4926-8510-76ABF61E2FB3}" type="presParOf" srcId="{1591BC75-A648-46DA-A84D-558C5249AA24}" destId="{C4BAF1B4-18BE-431B-A299-C3617457512E}" srcOrd="21" destOrd="0" presId="urn:microsoft.com/office/officeart/2005/8/layout/cycle5"/>
    <dgm:cxn modelId="{9E4CF220-B3D1-4386-B4DE-36C77E776573}" type="presParOf" srcId="{1591BC75-A648-46DA-A84D-558C5249AA24}" destId="{BF673B4D-16CA-47E3-B182-6C45A718660B}" srcOrd="22" destOrd="0" presId="urn:microsoft.com/office/officeart/2005/8/layout/cycle5"/>
    <dgm:cxn modelId="{0C680A96-F9B1-4E54-B797-F85C006FE592}" type="presParOf" srcId="{1591BC75-A648-46DA-A84D-558C5249AA24}" destId="{8FCF13A0-6B78-4553-B6DB-BB69758362FB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96679D-954B-40C4-A058-B742BF8DBA6A}" type="doc">
      <dgm:prSet loTypeId="urn:microsoft.com/office/officeart/2005/8/layout/chart3" loCatId="relationship" qsTypeId="urn:microsoft.com/office/officeart/2005/8/quickstyle/simple1" qsCatId="simple" csTypeId="urn:microsoft.com/office/officeart/2005/8/colors/colorful2" csCatId="colorful" phldr="1"/>
      <dgm:spPr/>
    </dgm:pt>
    <dgm:pt modelId="{32BB8293-6519-49F3-8FDF-5FF4B943C71F}">
      <dgm:prSet phldrT="[Text]" custT="1"/>
      <dgm:spPr/>
      <dgm:t>
        <a:bodyPr/>
        <a:lstStyle/>
        <a:p>
          <a:r>
            <a:rPr lang="cs-CZ" sz="2400" b="1" dirty="0" smtClean="0"/>
            <a:t>nezávislá kontrola</a:t>
          </a:r>
          <a:endParaRPr lang="cs-CZ" sz="2400" b="1" dirty="0"/>
        </a:p>
      </dgm:t>
    </dgm:pt>
    <dgm:pt modelId="{F163637C-BF77-42BC-90E7-5047D7CD357C}" type="parTrans" cxnId="{60D521F3-9C51-43DF-944D-20694F6D1781}">
      <dgm:prSet/>
      <dgm:spPr/>
      <dgm:t>
        <a:bodyPr/>
        <a:lstStyle/>
        <a:p>
          <a:endParaRPr lang="cs-CZ"/>
        </a:p>
      </dgm:t>
    </dgm:pt>
    <dgm:pt modelId="{4F77C3B4-A245-42B4-8025-AFD3CC4BB563}" type="sibTrans" cxnId="{60D521F3-9C51-43DF-944D-20694F6D1781}">
      <dgm:prSet/>
      <dgm:spPr/>
      <dgm:t>
        <a:bodyPr/>
        <a:lstStyle/>
        <a:p>
          <a:endParaRPr lang="cs-CZ"/>
        </a:p>
      </dgm:t>
    </dgm:pt>
    <dgm:pt modelId="{66D11D8B-E0C1-4EFE-976B-C1A611616B39}">
      <dgm:prSet phldrT="[Text]" custT="1"/>
      <dgm:spPr/>
      <dgm:t>
        <a:bodyPr/>
        <a:lstStyle/>
        <a:p>
          <a:r>
            <a:rPr lang="cs-CZ" sz="2400" b="1" smtClean="0"/>
            <a:t>volná forma </a:t>
          </a:r>
          <a:endParaRPr lang="cs-CZ" sz="2400" b="1" dirty="0"/>
        </a:p>
      </dgm:t>
    </dgm:pt>
    <dgm:pt modelId="{CC7AB75A-0AE9-48C0-8520-821D72D9B87E}" type="parTrans" cxnId="{E6F21314-590A-47EF-AF36-345588059A72}">
      <dgm:prSet/>
      <dgm:spPr/>
      <dgm:t>
        <a:bodyPr/>
        <a:lstStyle/>
        <a:p>
          <a:endParaRPr lang="cs-CZ"/>
        </a:p>
      </dgm:t>
    </dgm:pt>
    <dgm:pt modelId="{970E3246-F75E-4B59-A67B-7DF3948EDB02}" type="sibTrans" cxnId="{E6F21314-590A-47EF-AF36-345588059A72}">
      <dgm:prSet/>
      <dgm:spPr/>
      <dgm:t>
        <a:bodyPr/>
        <a:lstStyle/>
        <a:p>
          <a:endParaRPr lang="cs-CZ"/>
        </a:p>
      </dgm:t>
    </dgm:pt>
    <dgm:pt modelId="{37E57332-8B05-40B1-91C2-47F0E9212F1A}">
      <dgm:prSet phldrT="[Text]" custT="1"/>
      <dgm:spPr/>
      <dgm:t>
        <a:bodyPr/>
        <a:lstStyle/>
        <a:p>
          <a:r>
            <a:rPr lang="cs-CZ" sz="2400" b="1" dirty="0" smtClean="0"/>
            <a:t>povinné</a:t>
          </a:r>
          <a:endParaRPr lang="cs-CZ" sz="2400" b="1" dirty="0"/>
        </a:p>
      </dgm:t>
    </dgm:pt>
    <dgm:pt modelId="{04CA42B9-8521-47EB-860B-34904AA9B0F8}" type="parTrans" cxnId="{E2E6BE14-0A97-4966-81F1-2717A814D8D0}">
      <dgm:prSet/>
      <dgm:spPr/>
      <dgm:t>
        <a:bodyPr/>
        <a:lstStyle/>
        <a:p>
          <a:endParaRPr lang="cs-CZ"/>
        </a:p>
      </dgm:t>
    </dgm:pt>
    <dgm:pt modelId="{D7F27CB9-4986-46FE-AF2F-83D5EB291C21}" type="sibTrans" cxnId="{E2E6BE14-0A97-4966-81F1-2717A814D8D0}">
      <dgm:prSet/>
      <dgm:spPr/>
      <dgm:t>
        <a:bodyPr/>
        <a:lstStyle/>
        <a:p>
          <a:endParaRPr lang="cs-CZ"/>
        </a:p>
      </dgm:t>
    </dgm:pt>
    <dgm:pt modelId="{DC28D78F-1337-47D6-8826-F35D55B72A85}">
      <dgm:prSet custT="1"/>
      <dgm:spPr/>
      <dgm:t>
        <a:bodyPr/>
        <a:lstStyle/>
        <a:p>
          <a:r>
            <a:rPr lang="cs-CZ" sz="2400" b="1" dirty="0" smtClean="0"/>
            <a:t>relevantní data</a:t>
          </a:r>
          <a:endParaRPr lang="cs-CZ" sz="2400" b="1" dirty="0"/>
        </a:p>
      </dgm:t>
    </dgm:pt>
    <dgm:pt modelId="{68B6FEB4-9E2B-43A8-A3E3-2DDA569FD331}" type="parTrans" cxnId="{E3014284-6D5E-414A-BDC3-62C0FFB82D24}">
      <dgm:prSet/>
      <dgm:spPr/>
      <dgm:t>
        <a:bodyPr/>
        <a:lstStyle/>
        <a:p>
          <a:endParaRPr lang="cs-CZ"/>
        </a:p>
      </dgm:t>
    </dgm:pt>
    <dgm:pt modelId="{CCF31895-9ED9-4EAD-AEAB-FD1505BF1E70}" type="sibTrans" cxnId="{E3014284-6D5E-414A-BDC3-62C0FFB82D24}">
      <dgm:prSet/>
      <dgm:spPr/>
      <dgm:t>
        <a:bodyPr/>
        <a:lstStyle/>
        <a:p>
          <a:endParaRPr lang="cs-CZ"/>
        </a:p>
      </dgm:t>
    </dgm:pt>
    <dgm:pt modelId="{A16426B7-95BC-457A-9BF3-920BE62F66F1}">
      <dgm:prSet custT="1"/>
      <dgm:spPr/>
      <dgm:t>
        <a:bodyPr/>
        <a:lstStyle/>
        <a:p>
          <a:r>
            <a:rPr lang="cs-CZ" sz="2400" b="1" dirty="0" smtClean="0"/>
            <a:t>v průběhu celého procesu</a:t>
          </a:r>
          <a:endParaRPr lang="cs-CZ" sz="2400" b="1" dirty="0"/>
        </a:p>
      </dgm:t>
    </dgm:pt>
    <dgm:pt modelId="{AC6DE65F-F161-4CD9-BDFF-65F771AB8495}" type="parTrans" cxnId="{4919F223-272D-4A46-91D8-0B15800A79A4}">
      <dgm:prSet/>
      <dgm:spPr/>
      <dgm:t>
        <a:bodyPr/>
        <a:lstStyle/>
        <a:p>
          <a:endParaRPr lang="cs-CZ"/>
        </a:p>
      </dgm:t>
    </dgm:pt>
    <dgm:pt modelId="{88D439E0-63FC-49DA-8AD8-605205DDAE16}" type="sibTrans" cxnId="{4919F223-272D-4A46-91D8-0B15800A79A4}">
      <dgm:prSet/>
      <dgm:spPr/>
      <dgm:t>
        <a:bodyPr/>
        <a:lstStyle/>
        <a:p>
          <a:endParaRPr lang="cs-CZ"/>
        </a:p>
      </dgm:t>
    </dgm:pt>
    <dgm:pt modelId="{00B04F72-DE04-40A2-966E-0153ED9A36CD}" type="pres">
      <dgm:prSet presAssocID="{C496679D-954B-40C4-A058-B742BF8DBA6A}" presName="compositeShape" presStyleCnt="0">
        <dgm:presLayoutVars>
          <dgm:chMax val="7"/>
          <dgm:dir/>
          <dgm:resizeHandles val="exact"/>
        </dgm:presLayoutVars>
      </dgm:prSet>
      <dgm:spPr/>
    </dgm:pt>
    <dgm:pt modelId="{54A85007-5F99-4DEA-B7D8-577260FE60A6}" type="pres">
      <dgm:prSet presAssocID="{C496679D-954B-40C4-A058-B742BF8DBA6A}" presName="wedge1" presStyleLbl="node1" presStyleIdx="0" presStyleCnt="5"/>
      <dgm:spPr/>
      <dgm:t>
        <a:bodyPr/>
        <a:lstStyle/>
        <a:p>
          <a:endParaRPr lang="cs-CZ"/>
        </a:p>
      </dgm:t>
    </dgm:pt>
    <dgm:pt modelId="{37FF0C66-07BC-479C-8F85-117328841C25}" type="pres">
      <dgm:prSet presAssocID="{C496679D-954B-40C4-A058-B742BF8DBA6A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BAF2DD-FB0B-4AF5-87B1-0E37C200AB9B}" type="pres">
      <dgm:prSet presAssocID="{C496679D-954B-40C4-A058-B742BF8DBA6A}" presName="wedge2" presStyleLbl="node1" presStyleIdx="1" presStyleCnt="5" custScaleX="123154" custScaleY="113755"/>
      <dgm:spPr/>
      <dgm:t>
        <a:bodyPr/>
        <a:lstStyle/>
        <a:p>
          <a:endParaRPr lang="cs-CZ"/>
        </a:p>
      </dgm:t>
    </dgm:pt>
    <dgm:pt modelId="{64D7E1E4-B3CD-4569-860E-57172EFC0A7F}" type="pres">
      <dgm:prSet presAssocID="{C496679D-954B-40C4-A058-B742BF8DBA6A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CA63B3-092A-4970-8EC1-9B1141CE469E}" type="pres">
      <dgm:prSet presAssocID="{C496679D-954B-40C4-A058-B742BF8DBA6A}" presName="wedge3" presStyleLbl="node1" presStyleIdx="2" presStyleCnt="5" custLinFactNeighborX="-1187" custLinFactNeighborY="3208"/>
      <dgm:spPr/>
      <dgm:t>
        <a:bodyPr/>
        <a:lstStyle/>
        <a:p>
          <a:endParaRPr lang="cs-CZ"/>
        </a:p>
      </dgm:t>
    </dgm:pt>
    <dgm:pt modelId="{9AEE219D-3E0B-40B4-9F25-A8C5D9B94C11}" type="pres">
      <dgm:prSet presAssocID="{C496679D-954B-40C4-A058-B742BF8DBA6A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EC1E9F-3260-4AA9-B334-7FF8ED526D36}" type="pres">
      <dgm:prSet presAssocID="{C496679D-954B-40C4-A058-B742BF8DBA6A}" presName="wedge4" presStyleLbl="node1" presStyleIdx="3" presStyleCnt="5" custLinFactNeighborX="-4824" custLinFactNeighborY="-430"/>
      <dgm:spPr/>
      <dgm:t>
        <a:bodyPr/>
        <a:lstStyle/>
        <a:p>
          <a:endParaRPr lang="cs-CZ"/>
        </a:p>
      </dgm:t>
    </dgm:pt>
    <dgm:pt modelId="{5CA08F37-1311-466D-9265-C00274C06B69}" type="pres">
      <dgm:prSet presAssocID="{C496679D-954B-40C4-A058-B742BF8DBA6A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B1F737-DD45-4E1B-B107-77FE20F359BE}" type="pres">
      <dgm:prSet presAssocID="{C496679D-954B-40C4-A058-B742BF8DBA6A}" presName="wedge5" presStyleLbl="node1" presStyleIdx="4" presStyleCnt="5" custScaleX="100842" custLinFactNeighborX="-766" custLinFactNeighborY="-4068"/>
      <dgm:spPr/>
      <dgm:t>
        <a:bodyPr/>
        <a:lstStyle/>
        <a:p>
          <a:endParaRPr lang="cs-CZ"/>
        </a:p>
      </dgm:t>
    </dgm:pt>
    <dgm:pt modelId="{7F9D1715-63BB-43FD-9883-A739EF3DA477}" type="pres">
      <dgm:prSet presAssocID="{C496679D-954B-40C4-A058-B742BF8DBA6A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D521F3-9C51-43DF-944D-20694F6D1781}" srcId="{C496679D-954B-40C4-A058-B742BF8DBA6A}" destId="{32BB8293-6519-49F3-8FDF-5FF4B943C71F}" srcOrd="0" destOrd="0" parTransId="{F163637C-BF77-42BC-90E7-5047D7CD357C}" sibTransId="{4F77C3B4-A245-42B4-8025-AFD3CC4BB563}"/>
    <dgm:cxn modelId="{0AF2D132-811F-4F5F-8977-33E620FC8780}" type="presOf" srcId="{37E57332-8B05-40B1-91C2-47F0E9212F1A}" destId="{28B1F737-DD45-4E1B-B107-77FE20F359BE}" srcOrd="0" destOrd="0" presId="urn:microsoft.com/office/officeart/2005/8/layout/chart3"/>
    <dgm:cxn modelId="{32C98A87-B776-46CF-A700-ABF5471E2960}" type="presOf" srcId="{DC28D78F-1337-47D6-8826-F35D55B72A85}" destId="{ECBAF2DD-FB0B-4AF5-87B1-0E37C200AB9B}" srcOrd="0" destOrd="0" presId="urn:microsoft.com/office/officeart/2005/8/layout/chart3"/>
    <dgm:cxn modelId="{FBC9351B-45F6-458D-99FC-F064A4EC7C14}" type="presOf" srcId="{A16426B7-95BC-457A-9BF3-920BE62F66F1}" destId="{9AEE219D-3E0B-40B4-9F25-A8C5D9B94C11}" srcOrd="1" destOrd="0" presId="urn:microsoft.com/office/officeart/2005/8/layout/chart3"/>
    <dgm:cxn modelId="{E9D29830-096A-4BCC-8F2B-A4ED83915D0B}" type="presOf" srcId="{C496679D-954B-40C4-A058-B742BF8DBA6A}" destId="{00B04F72-DE04-40A2-966E-0153ED9A36CD}" srcOrd="0" destOrd="0" presId="urn:microsoft.com/office/officeart/2005/8/layout/chart3"/>
    <dgm:cxn modelId="{4919F223-272D-4A46-91D8-0B15800A79A4}" srcId="{C496679D-954B-40C4-A058-B742BF8DBA6A}" destId="{A16426B7-95BC-457A-9BF3-920BE62F66F1}" srcOrd="2" destOrd="0" parTransId="{AC6DE65F-F161-4CD9-BDFF-65F771AB8495}" sibTransId="{88D439E0-63FC-49DA-8AD8-605205DDAE16}"/>
    <dgm:cxn modelId="{E6F21314-590A-47EF-AF36-345588059A72}" srcId="{C496679D-954B-40C4-A058-B742BF8DBA6A}" destId="{66D11D8B-E0C1-4EFE-976B-C1A611616B39}" srcOrd="3" destOrd="0" parTransId="{CC7AB75A-0AE9-48C0-8520-821D72D9B87E}" sibTransId="{970E3246-F75E-4B59-A67B-7DF3948EDB02}"/>
    <dgm:cxn modelId="{86219837-FB0F-40E8-8192-3FA2DBE90D02}" type="presOf" srcId="{DC28D78F-1337-47D6-8826-F35D55B72A85}" destId="{64D7E1E4-B3CD-4569-860E-57172EFC0A7F}" srcOrd="1" destOrd="0" presId="urn:microsoft.com/office/officeart/2005/8/layout/chart3"/>
    <dgm:cxn modelId="{D9F3440E-C202-40B0-9990-30A9776857EE}" type="presOf" srcId="{66D11D8B-E0C1-4EFE-976B-C1A611616B39}" destId="{5CA08F37-1311-466D-9265-C00274C06B69}" srcOrd="1" destOrd="0" presId="urn:microsoft.com/office/officeart/2005/8/layout/chart3"/>
    <dgm:cxn modelId="{06DC165B-D715-4039-BD4C-8A5DAF157CA0}" type="presOf" srcId="{32BB8293-6519-49F3-8FDF-5FF4B943C71F}" destId="{54A85007-5F99-4DEA-B7D8-577260FE60A6}" srcOrd="0" destOrd="0" presId="urn:microsoft.com/office/officeart/2005/8/layout/chart3"/>
    <dgm:cxn modelId="{8DCDE2B6-032F-4967-9ACE-6BB17F70CF80}" type="presOf" srcId="{37E57332-8B05-40B1-91C2-47F0E9212F1A}" destId="{7F9D1715-63BB-43FD-9883-A739EF3DA477}" srcOrd="1" destOrd="0" presId="urn:microsoft.com/office/officeart/2005/8/layout/chart3"/>
    <dgm:cxn modelId="{085E65DB-0A43-4A09-85BD-B135E8606599}" type="presOf" srcId="{66D11D8B-E0C1-4EFE-976B-C1A611616B39}" destId="{0EEC1E9F-3260-4AA9-B334-7FF8ED526D36}" srcOrd="0" destOrd="0" presId="urn:microsoft.com/office/officeart/2005/8/layout/chart3"/>
    <dgm:cxn modelId="{E3014284-6D5E-414A-BDC3-62C0FFB82D24}" srcId="{C496679D-954B-40C4-A058-B742BF8DBA6A}" destId="{DC28D78F-1337-47D6-8826-F35D55B72A85}" srcOrd="1" destOrd="0" parTransId="{68B6FEB4-9E2B-43A8-A3E3-2DDA569FD331}" sibTransId="{CCF31895-9ED9-4EAD-AEAB-FD1505BF1E70}"/>
    <dgm:cxn modelId="{65731FC0-1D42-4836-A471-93B0995E5BCB}" type="presOf" srcId="{A16426B7-95BC-457A-9BF3-920BE62F66F1}" destId="{6CCA63B3-092A-4970-8EC1-9B1141CE469E}" srcOrd="0" destOrd="0" presId="urn:microsoft.com/office/officeart/2005/8/layout/chart3"/>
    <dgm:cxn modelId="{A36069B5-E75B-437A-A921-73A4BBDDEF3A}" type="presOf" srcId="{32BB8293-6519-49F3-8FDF-5FF4B943C71F}" destId="{37FF0C66-07BC-479C-8F85-117328841C25}" srcOrd="1" destOrd="0" presId="urn:microsoft.com/office/officeart/2005/8/layout/chart3"/>
    <dgm:cxn modelId="{E2E6BE14-0A97-4966-81F1-2717A814D8D0}" srcId="{C496679D-954B-40C4-A058-B742BF8DBA6A}" destId="{37E57332-8B05-40B1-91C2-47F0E9212F1A}" srcOrd="4" destOrd="0" parTransId="{04CA42B9-8521-47EB-860B-34904AA9B0F8}" sibTransId="{D7F27CB9-4986-46FE-AF2F-83D5EB291C21}"/>
    <dgm:cxn modelId="{FB287F1C-427D-4C5A-BA4A-C44C8BCB417D}" type="presParOf" srcId="{00B04F72-DE04-40A2-966E-0153ED9A36CD}" destId="{54A85007-5F99-4DEA-B7D8-577260FE60A6}" srcOrd="0" destOrd="0" presId="urn:microsoft.com/office/officeart/2005/8/layout/chart3"/>
    <dgm:cxn modelId="{24228555-F911-47F2-8327-770E078D3837}" type="presParOf" srcId="{00B04F72-DE04-40A2-966E-0153ED9A36CD}" destId="{37FF0C66-07BC-479C-8F85-117328841C25}" srcOrd="1" destOrd="0" presId="urn:microsoft.com/office/officeart/2005/8/layout/chart3"/>
    <dgm:cxn modelId="{9D514C5B-F284-45B2-AC0C-30809ACD32DD}" type="presParOf" srcId="{00B04F72-DE04-40A2-966E-0153ED9A36CD}" destId="{ECBAF2DD-FB0B-4AF5-87B1-0E37C200AB9B}" srcOrd="2" destOrd="0" presId="urn:microsoft.com/office/officeart/2005/8/layout/chart3"/>
    <dgm:cxn modelId="{4F34BA2F-9488-4CAA-8645-5C5DB5A0880E}" type="presParOf" srcId="{00B04F72-DE04-40A2-966E-0153ED9A36CD}" destId="{64D7E1E4-B3CD-4569-860E-57172EFC0A7F}" srcOrd="3" destOrd="0" presId="urn:microsoft.com/office/officeart/2005/8/layout/chart3"/>
    <dgm:cxn modelId="{834937AB-D844-486C-A5E4-FB8F95A88B08}" type="presParOf" srcId="{00B04F72-DE04-40A2-966E-0153ED9A36CD}" destId="{6CCA63B3-092A-4970-8EC1-9B1141CE469E}" srcOrd="4" destOrd="0" presId="urn:microsoft.com/office/officeart/2005/8/layout/chart3"/>
    <dgm:cxn modelId="{F57AACD2-F880-43EB-873F-D45C30CA69A5}" type="presParOf" srcId="{00B04F72-DE04-40A2-966E-0153ED9A36CD}" destId="{9AEE219D-3E0B-40B4-9F25-A8C5D9B94C11}" srcOrd="5" destOrd="0" presId="urn:microsoft.com/office/officeart/2005/8/layout/chart3"/>
    <dgm:cxn modelId="{AA1D1DB6-6FA4-410C-9C39-E0B8E0CBFADB}" type="presParOf" srcId="{00B04F72-DE04-40A2-966E-0153ED9A36CD}" destId="{0EEC1E9F-3260-4AA9-B334-7FF8ED526D36}" srcOrd="6" destOrd="0" presId="urn:microsoft.com/office/officeart/2005/8/layout/chart3"/>
    <dgm:cxn modelId="{C8AA239A-D4E4-4AA0-88CC-9ED6CD57CB56}" type="presParOf" srcId="{00B04F72-DE04-40A2-966E-0153ED9A36CD}" destId="{5CA08F37-1311-466D-9265-C00274C06B69}" srcOrd="7" destOrd="0" presId="urn:microsoft.com/office/officeart/2005/8/layout/chart3"/>
    <dgm:cxn modelId="{4BCF1C55-C1B4-43A5-BD6C-5BA7AF6A6005}" type="presParOf" srcId="{00B04F72-DE04-40A2-966E-0153ED9A36CD}" destId="{28B1F737-DD45-4E1B-B107-77FE20F359BE}" srcOrd="8" destOrd="0" presId="urn:microsoft.com/office/officeart/2005/8/layout/chart3"/>
    <dgm:cxn modelId="{8F6A7F8E-B402-41C3-9EF6-D52B3BCDDB9A}" type="presParOf" srcId="{00B04F72-DE04-40A2-966E-0153ED9A36CD}" destId="{7F9D1715-63BB-43FD-9883-A739EF3DA477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573BAA-D935-4476-9E05-5A15CF5A9968}" type="doc">
      <dgm:prSet loTypeId="urn:microsoft.com/office/officeart/2005/8/layout/hChevron3" loCatId="process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78AFD62E-03A1-4BD3-B9AA-DA84002AE037}">
      <dgm:prSet phldrT="[Text]" custT="1"/>
      <dgm:spPr>
        <a:solidFill>
          <a:srgbClr val="398B43"/>
        </a:solidFill>
      </dgm:spPr>
      <dgm:t>
        <a:bodyPr/>
        <a:lstStyle/>
        <a:p>
          <a:pPr algn="ctr"/>
          <a:r>
            <a:rPr lang="cs-CZ" sz="2000" b="1" dirty="0">
              <a:latin typeface="+mn-lt"/>
            </a:rPr>
            <a:t>definice problému</a:t>
          </a:r>
        </a:p>
      </dgm:t>
    </dgm:pt>
    <dgm:pt modelId="{8CD75FF9-39C2-4B4A-A954-D958E24A33C4}" type="parTrans" cxnId="{B983E353-9281-4B71-835F-A45D3493085C}">
      <dgm:prSet/>
      <dgm:spPr/>
      <dgm:t>
        <a:bodyPr/>
        <a:lstStyle/>
        <a:p>
          <a:pPr algn="ctr"/>
          <a:endParaRPr lang="cs-CZ"/>
        </a:p>
      </dgm:t>
    </dgm:pt>
    <dgm:pt modelId="{A8739B4B-CC28-4287-9029-F85812D32F43}" type="sibTrans" cxnId="{B983E353-9281-4B71-835F-A45D3493085C}">
      <dgm:prSet/>
      <dgm:spPr/>
      <dgm:t>
        <a:bodyPr/>
        <a:lstStyle/>
        <a:p>
          <a:pPr algn="ctr"/>
          <a:endParaRPr lang="cs-CZ"/>
        </a:p>
      </dgm:t>
    </dgm:pt>
    <dgm:pt modelId="{60D6471D-8B92-48E6-9F34-747708552D2E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cs-CZ" sz="2000" b="1" dirty="0">
              <a:latin typeface="+mn-lt"/>
            </a:rPr>
            <a:t>cíle řešení problému</a:t>
          </a:r>
        </a:p>
      </dgm:t>
    </dgm:pt>
    <dgm:pt modelId="{784F5D46-4D0D-44C2-8AF7-CD7E63688D04}" type="parTrans" cxnId="{6C1FF917-28B8-45F6-8509-69448FE4791A}">
      <dgm:prSet/>
      <dgm:spPr/>
      <dgm:t>
        <a:bodyPr/>
        <a:lstStyle/>
        <a:p>
          <a:pPr algn="ctr"/>
          <a:endParaRPr lang="cs-CZ"/>
        </a:p>
      </dgm:t>
    </dgm:pt>
    <dgm:pt modelId="{83EAE168-AE56-45D1-9413-0FA9B607B6B3}" type="sibTrans" cxnId="{6C1FF917-28B8-45F6-8509-69448FE4791A}">
      <dgm:prSet/>
      <dgm:spPr/>
      <dgm:t>
        <a:bodyPr/>
        <a:lstStyle/>
        <a:p>
          <a:pPr algn="ctr"/>
          <a:endParaRPr lang="cs-CZ"/>
        </a:p>
      </dgm:t>
    </dgm:pt>
    <dgm:pt modelId="{05CBE6D8-3182-4647-8DE0-30521C6CC56E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ctr"/>
          <a:r>
            <a:rPr lang="cs-CZ" sz="2000" b="1" dirty="0">
              <a:latin typeface="+mn-lt"/>
            </a:rPr>
            <a:t>vymezení variant řešení</a:t>
          </a:r>
        </a:p>
      </dgm:t>
    </dgm:pt>
    <dgm:pt modelId="{C6F34C29-6058-4727-A86D-1138A27B96AD}" type="parTrans" cxnId="{EBC5DA1F-12AD-406B-83CB-1EA3FF2CC906}">
      <dgm:prSet/>
      <dgm:spPr/>
      <dgm:t>
        <a:bodyPr/>
        <a:lstStyle/>
        <a:p>
          <a:pPr algn="ctr"/>
          <a:endParaRPr lang="cs-CZ"/>
        </a:p>
      </dgm:t>
    </dgm:pt>
    <dgm:pt modelId="{7B3814E1-996E-4A08-AE82-4D9E0EAB87E8}" type="sibTrans" cxnId="{EBC5DA1F-12AD-406B-83CB-1EA3FF2CC906}">
      <dgm:prSet/>
      <dgm:spPr/>
      <dgm:t>
        <a:bodyPr/>
        <a:lstStyle/>
        <a:p>
          <a:pPr algn="ctr"/>
          <a:endParaRPr lang="cs-CZ"/>
        </a:p>
      </dgm:t>
    </dgm:pt>
    <dgm:pt modelId="{791714BE-4B93-491B-85EF-ADEBA74EAD5C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ctr"/>
          <a:r>
            <a:rPr lang="cs-CZ" sz="2000" b="1" dirty="0">
              <a:latin typeface="+mn-lt"/>
            </a:rPr>
            <a:t>volba nejvhodnější varianty</a:t>
          </a:r>
        </a:p>
      </dgm:t>
    </dgm:pt>
    <dgm:pt modelId="{C237A298-B936-445F-899A-2DB228158A1B}" type="parTrans" cxnId="{19492AD3-297F-4393-8686-7554501ADE10}">
      <dgm:prSet/>
      <dgm:spPr/>
      <dgm:t>
        <a:bodyPr/>
        <a:lstStyle/>
        <a:p>
          <a:pPr algn="ctr"/>
          <a:endParaRPr lang="cs-CZ"/>
        </a:p>
      </dgm:t>
    </dgm:pt>
    <dgm:pt modelId="{41413A56-F472-4A2C-B03F-37DFE1EC77E0}" type="sibTrans" cxnId="{19492AD3-297F-4393-8686-7554501ADE10}">
      <dgm:prSet/>
      <dgm:spPr/>
      <dgm:t>
        <a:bodyPr/>
        <a:lstStyle/>
        <a:p>
          <a:pPr algn="ctr"/>
          <a:endParaRPr lang="cs-CZ"/>
        </a:p>
      </dgm:t>
    </dgm:pt>
    <dgm:pt modelId="{D46F778B-773D-493F-ADA8-D365BC6F6948}">
      <dgm:prSet custT="1"/>
      <dgm:spPr>
        <a:solidFill>
          <a:srgbClr val="30724E"/>
        </a:solidFill>
      </dgm:spPr>
      <dgm:t>
        <a:bodyPr/>
        <a:lstStyle/>
        <a:p>
          <a:pPr algn="ctr"/>
          <a:r>
            <a:rPr lang="cs-CZ" sz="1600" b="1" spc="40" baseline="0" dirty="0">
              <a:latin typeface="+mn-lt"/>
            </a:rPr>
            <a:t>ZZ RIA </a:t>
          </a:r>
          <a:r>
            <a:rPr lang="cs-CZ" sz="1800" b="1" spc="40" baseline="0" dirty="0">
              <a:latin typeface="+mn-lt"/>
            </a:rPr>
            <a:t>=</a:t>
          </a:r>
          <a:endParaRPr lang="cs-CZ" sz="1400" b="1" spc="40" baseline="0" dirty="0">
            <a:latin typeface="+mn-lt"/>
          </a:endParaRPr>
        </a:p>
      </dgm:t>
    </dgm:pt>
    <dgm:pt modelId="{E811454A-4627-4595-A88F-8F5143E3731B}" type="parTrans" cxnId="{703E7404-E15B-4BBD-8279-7D069CC2F97E}">
      <dgm:prSet/>
      <dgm:spPr/>
      <dgm:t>
        <a:bodyPr/>
        <a:lstStyle/>
        <a:p>
          <a:pPr algn="ctr"/>
          <a:endParaRPr lang="cs-CZ"/>
        </a:p>
      </dgm:t>
    </dgm:pt>
    <dgm:pt modelId="{66865178-F14B-4E47-A99B-390C4F648594}" type="sibTrans" cxnId="{703E7404-E15B-4BBD-8279-7D069CC2F97E}">
      <dgm:prSet/>
      <dgm:spPr/>
      <dgm:t>
        <a:bodyPr/>
        <a:lstStyle/>
        <a:p>
          <a:pPr algn="ctr"/>
          <a:endParaRPr lang="cs-CZ"/>
        </a:p>
      </dgm:t>
    </dgm:pt>
    <dgm:pt modelId="{659D4E7B-998F-4902-BD6B-85E562416B21}" type="pres">
      <dgm:prSet presAssocID="{3A573BAA-D935-4476-9E05-5A15CF5A996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CE3C245-EE6D-455D-8139-A09F345CC769}" type="pres">
      <dgm:prSet presAssocID="{D46F778B-773D-493F-ADA8-D365BC6F6948}" presName="parTxOnly" presStyleLbl="node1" presStyleIdx="0" presStyleCnt="5" custScaleX="5462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0C4E8B-56CD-4328-9C24-19A9AB388569}" type="pres">
      <dgm:prSet presAssocID="{66865178-F14B-4E47-A99B-390C4F648594}" presName="parSpace" presStyleCnt="0"/>
      <dgm:spPr/>
      <dgm:t>
        <a:bodyPr/>
        <a:lstStyle/>
        <a:p>
          <a:endParaRPr lang="cs-CZ"/>
        </a:p>
      </dgm:t>
    </dgm:pt>
    <dgm:pt modelId="{55377759-7DBF-468C-AA30-8B1B051CF8FE}" type="pres">
      <dgm:prSet presAssocID="{78AFD62E-03A1-4BD3-B9AA-DA84002AE037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0356AF-8EE2-490F-94F3-2B3817BB6359}" type="pres">
      <dgm:prSet presAssocID="{A8739B4B-CC28-4287-9029-F85812D32F43}" presName="parSpace" presStyleCnt="0"/>
      <dgm:spPr/>
      <dgm:t>
        <a:bodyPr/>
        <a:lstStyle/>
        <a:p>
          <a:endParaRPr lang="cs-CZ"/>
        </a:p>
      </dgm:t>
    </dgm:pt>
    <dgm:pt modelId="{B7A97B47-EE1A-4306-A719-2A393726AA7B}" type="pres">
      <dgm:prSet presAssocID="{60D6471D-8B92-48E6-9F34-747708552D2E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ABD486-E70B-4895-88C7-6562C2002110}" type="pres">
      <dgm:prSet presAssocID="{83EAE168-AE56-45D1-9413-0FA9B607B6B3}" presName="parSpace" presStyleCnt="0"/>
      <dgm:spPr/>
      <dgm:t>
        <a:bodyPr/>
        <a:lstStyle/>
        <a:p>
          <a:endParaRPr lang="cs-CZ"/>
        </a:p>
      </dgm:t>
    </dgm:pt>
    <dgm:pt modelId="{D169262F-60EC-467B-AA52-67994A9DAD40}" type="pres">
      <dgm:prSet presAssocID="{05CBE6D8-3182-4647-8DE0-30521C6CC56E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89F5D4-6229-4DD9-A4FD-3AFDC5010FE7}" type="pres">
      <dgm:prSet presAssocID="{7B3814E1-996E-4A08-AE82-4D9E0EAB87E8}" presName="parSpace" presStyleCnt="0"/>
      <dgm:spPr/>
      <dgm:t>
        <a:bodyPr/>
        <a:lstStyle/>
        <a:p>
          <a:endParaRPr lang="cs-CZ"/>
        </a:p>
      </dgm:t>
    </dgm:pt>
    <dgm:pt modelId="{D3A27B01-0C38-4304-A715-4F74E5B9DF5A}" type="pres">
      <dgm:prSet presAssocID="{791714BE-4B93-491B-85EF-ADEBA74EAD5C}" presName="parTxOnly" presStyleLbl="node1" presStyleIdx="4" presStyleCnt="5" custScaleX="1204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1FF917-28B8-45F6-8509-69448FE4791A}" srcId="{3A573BAA-D935-4476-9E05-5A15CF5A9968}" destId="{60D6471D-8B92-48E6-9F34-747708552D2E}" srcOrd="2" destOrd="0" parTransId="{784F5D46-4D0D-44C2-8AF7-CD7E63688D04}" sibTransId="{83EAE168-AE56-45D1-9413-0FA9B607B6B3}"/>
    <dgm:cxn modelId="{2841E022-1671-4376-B0D3-A8E7E8A2C83A}" type="presOf" srcId="{D46F778B-773D-493F-ADA8-D365BC6F6948}" destId="{4CE3C245-EE6D-455D-8139-A09F345CC769}" srcOrd="0" destOrd="0" presId="urn:microsoft.com/office/officeart/2005/8/layout/hChevron3"/>
    <dgm:cxn modelId="{19492AD3-297F-4393-8686-7554501ADE10}" srcId="{3A573BAA-D935-4476-9E05-5A15CF5A9968}" destId="{791714BE-4B93-491B-85EF-ADEBA74EAD5C}" srcOrd="4" destOrd="0" parTransId="{C237A298-B936-445F-899A-2DB228158A1B}" sibTransId="{41413A56-F472-4A2C-B03F-37DFE1EC77E0}"/>
    <dgm:cxn modelId="{B983E353-9281-4B71-835F-A45D3493085C}" srcId="{3A573BAA-D935-4476-9E05-5A15CF5A9968}" destId="{78AFD62E-03A1-4BD3-B9AA-DA84002AE037}" srcOrd="1" destOrd="0" parTransId="{8CD75FF9-39C2-4B4A-A954-D958E24A33C4}" sibTransId="{A8739B4B-CC28-4287-9029-F85812D32F43}"/>
    <dgm:cxn modelId="{D2073C6F-74EC-459B-9348-4294C9812B5B}" type="presOf" srcId="{78AFD62E-03A1-4BD3-B9AA-DA84002AE037}" destId="{55377759-7DBF-468C-AA30-8B1B051CF8FE}" srcOrd="0" destOrd="0" presId="urn:microsoft.com/office/officeart/2005/8/layout/hChevron3"/>
    <dgm:cxn modelId="{EBC5DA1F-12AD-406B-83CB-1EA3FF2CC906}" srcId="{3A573BAA-D935-4476-9E05-5A15CF5A9968}" destId="{05CBE6D8-3182-4647-8DE0-30521C6CC56E}" srcOrd="3" destOrd="0" parTransId="{C6F34C29-6058-4727-A86D-1138A27B96AD}" sibTransId="{7B3814E1-996E-4A08-AE82-4D9E0EAB87E8}"/>
    <dgm:cxn modelId="{047844E8-479F-4F85-BD58-9940F15053AE}" type="presOf" srcId="{60D6471D-8B92-48E6-9F34-747708552D2E}" destId="{B7A97B47-EE1A-4306-A719-2A393726AA7B}" srcOrd="0" destOrd="0" presId="urn:microsoft.com/office/officeart/2005/8/layout/hChevron3"/>
    <dgm:cxn modelId="{D5A7B810-CF4C-4CAF-99A1-F0BA281BE1E4}" type="presOf" srcId="{3A573BAA-D935-4476-9E05-5A15CF5A9968}" destId="{659D4E7B-998F-4902-BD6B-85E562416B21}" srcOrd="0" destOrd="0" presId="urn:microsoft.com/office/officeart/2005/8/layout/hChevron3"/>
    <dgm:cxn modelId="{1768F2CA-5DA0-4307-8EAF-5FBFA9F1A74C}" type="presOf" srcId="{05CBE6D8-3182-4647-8DE0-30521C6CC56E}" destId="{D169262F-60EC-467B-AA52-67994A9DAD40}" srcOrd="0" destOrd="0" presId="urn:microsoft.com/office/officeart/2005/8/layout/hChevron3"/>
    <dgm:cxn modelId="{703E7404-E15B-4BBD-8279-7D069CC2F97E}" srcId="{3A573BAA-D935-4476-9E05-5A15CF5A9968}" destId="{D46F778B-773D-493F-ADA8-D365BC6F6948}" srcOrd="0" destOrd="0" parTransId="{E811454A-4627-4595-A88F-8F5143E3731B}" sibTransId="{66865178-F14B-4E47-A99B-390C4F648594}"/>
    <dgm:cxn modelId="{AB91A083-5BAD-48F1-B4B4-CB9FCD276A4E}" type="presOf" srcId="{791714BE-4B93-491B-85EF-ADEBA74EAD5C}" destId="{D3A27B01-0C38-4304-A715-4F74E5B9DF5A}" srcOrd="0" destOrd="0" presId="urn:microsoft.com/office/officeart/2005/8/layout/hChevron3"/>
    <dgm:cxn modelId="{DB2C2A8C-F8EB-4F1C-98CA-685A270572D9}" type="presParOf" srcId="{659D4E7B-998F-4902-BD6B-85E562416B21}" destId="{4CE3C245-EE6D-455D-8139-A09F345CC769}" srcOrd="0" destOrd="0" presId="urn:microsoft.com/office/officeart/2005/8/layout/hChevron3"/>
    <dgm:cxn modelId="{B61360DC-9B4A-4033-A9FE-84A1EAFBD781}" type="presParOf" srcId="{659D4E7B-998F-4902-BD6B-85E562416B21}" destId="{270C4E8B-56CD-4328-9C24-19A9AB388569}" srcOrd="1" destOrd="0" presId="urn:microsoft.com/office/officeart/2005/8/layout/hChevron3"/>
    <dgm:cxn modelId="{F07DF3E0-5166-42A8-83E8-68F47A178379}" type="presParOf" srcId="{659D4E7B-998F-4902-BD6B-85E562416B21}" destId="{55377759-7DBF-468C-AA30-8B1B051CF8FE}" srcOrd="2" destOrd="0" presId="urn:microsoft.com/office/officeart/2005/8/layout/hChevron3"/>
    <dgm:cxn modelId="{3E934563-9E05-49C0-862B-FF18B82E27CC}" type="presParOf" srcId="{659D4E7B-998F-4902-BD6B-85E562416B21}" destId="{5C0356AF-8EE2-490F-94F3-2B3817BB6359}" srcOrd="3" destOrd="0" presId="urn:microsoft.com/office/officeart/2005/8/layout/hChevron3"/>
    <dgm:cxn modelId="{5F3FF1DD-3A11-4712-8D14-9BED4F40E63D}" type="presParOf" srcId="{659D4E7B-998F-4902-BD6B-85E562416B21}" destId="{B7A97B47-EE1A-4306-A719-2A393726AA7B}" srcOrd="4" destOrd="0" presId="urn:microsoft.com/office/officeart/2005/8/layout/hChevron3"/>
    <dgm:cxn modelId="{26D262F9-E0B8-46D9-8333-220DF1FDA27D}" type="presParOf" srcId="{659D4E7B-998F-4902-BD6B-85E562416B21}" destId="{82ABD486-E70B-4895-88C7-6562C2002110}" srcOrd="5" destOrd="0" presId="urn:microsoft.com/office/officeart/2005/8/layout/hChevron3"/>
    <dgm:cxn modelId="{4812154C-1060-4D36-A258-72F577D17FD8}" type="presParOf" srcId="{659D4E7B-998F-4902-BD6B-85E562416B21}" destId="{D169262F-60EC-467B-AA52-67994A9DAD40}" srcOrd="6" destOrd="0" presId="urn:microsoft.com/office/officeart/2005/8/layout/hChevron3"/>
    <dgm:cxn modelId="{8145EED4-2366-4A04-AB76-4562C59A4FA7}" type="presParOf" srcId="{659D4E7B-998F-4902-BD6B-85E562416B21}" destId="{F989F5D4-6229-4DD9-A4FD-3AFDC5010FE7}" srcOrd="7" destOrd="0" presId="urn:microsoft.com/office/officeart/2005/8/layout/hChevron3"/>
    <dgm:cxn modelId="{F47635C1-2672-4F79-9525-DB07660486A5}" type="presParOf" srcId="{659D4E7B-998F-4902-BD6B-85E562416B21}" destId="{D3A27B01-0C38-4304-A715-4F74E5B9DF5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F8359B-61D5-4701-9A1F-FBEE53E1515F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D7234884-DDB5-4BDF-8C0C-C795CBEACEB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b="1" dirty="0" smtClean="0"/>
            <a:t>ex post RIA hodnotí</a:t>
          </a:r>
          <a:endParaRPr lang="cs-CZ" b="1" dirty="0"/>
        </a:p>
      </dgm:t>
    </dgm:pt>
    <dgm:pt modelId="{7AAD6E1F-9550-4613-BE5D-3BEE6A282067}" type="parTrans" cxnId="{7A0BC454-EA1C-499D-9454-684D6B1331B6}">
      <dgm:prSet/>
      <dgm:spPr/>
      <dgm:t>
        <a:bodyPr/>
        <a:lstStyle/>
        <a:p>
          <a:endParaRPr lang="cs-CZ"/>
        </a:p>
      </dgm:t>
    </dgm:pt>
    <dgm:pt modelId="{FBF3C399-9C50-4F20-9D6C-B2B690189B0F}" type="sibTrans" cxnId="{7A0BC454-EA1C-499D-9454-684D6B1331B6}">
      <dgm:prSet/>
      <dgm:spPr/>
      <dgm:t>
        <a:bodyPr/>
        <a:lstStyle/>
        <a:p>
          <a:endParaRPr lang="cs-CZ"/>
        </a:p>
      </dgm:t>
    </dgm:pt>
    <dgm:pt modelId="{22E57CDD-B378-47E9-9F78-7268EB695981}">
      <dgm:prSet phldrT="[Text]"/>
      <dgm:spPr/>
      <dgm:t>
        <a:bodyPr/>
        <a:lstStyle/>
        <a:p>
          <a:r>
            <a:rPr lang="cs-CZ" b="1" dirty="0" smtClean="0"/>
            <a:t>splnění cílů</a:t>
          </a:r>
          <a:endParaRPr lang="cs-CZ" b="1" dirty="0"/>
        </a:p>
      </dgm:t>
    </dgm:pt>
    <dgm:pt modelId="{CFF8424D-8847-4DBF-B898-4DACC305DB78}" type="parTrans" cxnId="{957D5AE8-80F3-416C-A419-F9E725296826}">
      <dgm:prSet/>
      <dgm:spPr/>
      <dgm:t>
        <a:bodyPr/>
        <a:lstStyle/>
        <a:p>
          <a:endParaRPr lang="cs-CZ"/>
        </a:p>
      </dgm:t>
    </dgm:pt>
    <dgm:pt modelId="{4BC26784-F7BF-4AA3-ACE4-878FCF8FB273}" type="sibTrans" cxnId="{957D5AE8-80F3-416C-A419-F9E725296826}">
      <dgm:prSet/>
      <dgm:spPr/>
      <dgm:t>
        <a:bodyPr/>
        <a:lstStyle/>
        <a:p>
          <a:endParaRPr lang="cs-CZ"/>
        </a:p>
      </dgm:t>
    </dgm:pt>
    <dgm:pt modelId="{4FBD9CC9-30FE-499D-96A7-110125011CF9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b="1" dirty="0" smtClean="0"/>
            <a:t>dopady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b="1" dirty="0" smtClean="0"/>
            <a:t>(skutečné vs. předpokládané)</a:t>
          </a:r>
          <a:endParaRPr lang="cs-CZ" b="1" dirty="0"/>
        </a:p>
      </dgm:t>
    </dgm:pt>
    <dgm:pt modelId="{65B4912E-CEF9-48CC-AAA5-595E4A81C068}" type="parTrans" cxnId="{CAD86A5C-68D0-4F24-BDCC-F4E4429BD5D4}">
      <dgm:prSet/>
      <dgm:spPr/>
      <dgm:t>
        <a:bodyPr/>
        <a:lstStyle/>
        <a:p>
          <a:endParaRPr lang="cs-CZ"/>
        </a:p>
      </dgm:t>
    </dgm:pt>
    <dgm:pt modelId="{1619A1E0-EAFD-4DCC-A67D-4DFE3EB9ABE8}" type="sibTrans" cxnId="{CAD86A5C-68D0-4F24-BDCC-F4E4429BD5D4}">
      <dgm:prSet/>
      <dgm:spPr/>
      <dgm:t>
        <a:bodyPr/>
        <a:lstStyle/>
        <a:p>
          <a:endParaRPr lang="cs-CZ"/>
        </a:p>
      </dgm:t>
    </dgm:pt>
    <dgm:pt modelId="{F8ABFB2B-8433-4E6A-AEC5-DA9D0A522678}">
      <dgm:prSet phldrT="[Text]"/>
      <dgm:spPr/>
      <dgm:t>
        <a:bodyPr/>
        <a:lstStyle/>
        <a:p>
          <a:r>
            <a:rPr lang="cs-CZ" b="1" dirty="0" smtClean="0"/>
            <a:t>časovou relevantnost</a:t>
          </a:r>
          <a:endParaRPr lang="cs-CZ" b="1" dirty="0"/>
        </a:p>
      </dgm:t>
    </dgm:pt>
    <dgm:pt modelId="{22FAD72C-81E1-482F-9A4E-993FECADE49B}" type="parTrans" cxnId="{5E622FA9-A3F2-41D3-89A9-5685E0C65B3A}">
      <dgm:prSet/>
      <dgm:spPr/>
      <dgm:t>
        <a:bodyPr/>
        <a:lstStyle/>
        <a:p>
          <a:endParaRPr lang="cs-CZ"/>
        </a:p>
      </dgm:t>
    </dgm:pt>
    <dgm:pt modelId="{A178FC41-7169-475A-B034-1F4B1BB16A33}" type="sibTrans" cxnId="{5E622FA9-A3F2-41D3-89A9-5685E0C65B3A}">
      <dgm:prSet/>
      <dgm:spPr/>
      <dgm:t>
        <a:bodyPr/>
        <a:lstStyle/>
        <a:p>
          <a:endParaRPr lang="cs-CZ"/>
        </a:p>
      </dgm:t>
    </dgm:pt>
    <dgm:pt modelId="{FC61CFE3-E1CC-42FD-A16C-BEBFD524DA84}" type="pres">
      <dgm:prSet presAssocID="{B7F8359B-61D5-4701-9A1F-FBEE53E151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2F61A52-51F2-4EB4-A7AF-DF19898592DA}" type="pres">
      <dgm:prSet presAssocID="{D7234884-DDB5-4BDF-8C0C-C795CBEACEBF}" presName="hierRoot1" presStyleCnt="0">
        <dgm:presLayoutVars>
          <dgm:hierBranch val="init"/>
        </dgm:presLayoutVars>
      </dgm:prSet>
      <dgm:spPr/>
    </dgm:pt>
    <dgm:pt modelId="{C7B7DC0A-5699-46DE-82E6-35B424DB6938}" type="pres">
      <dgm:prSet presAssocID="{D7234884-DDB5-4BDF-8C0C-C795CBEACEBF}" presName="rootComposite1" presStyleCnt="0"/>
      <dgm:spPr/>
    </dgm:pt>
    <dgm:pt modelId="{F878841B-00B2-42EA-8385-F0C03DD9E11A}" type="pres">
      <dgm:prSet presAssocID="{D7234884-DDB5-4BDF-8C0C-C795CBEACEB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B687D8-F5DC-43D7-81F2-7ED566D8011E}" type="pres">
      <dgm:prSet presAssocID="{D7234884-DDB5-4BDF-8C0C-C795CBEACEB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57AF2A6-826B-4979-B8DD-A86E1A8EADC2}" type="pres">
      <dgm:prSet presAssocID="{D7234884-DDB5-4BDF-8C0C-C795CBEACEBF}" presName="hierChild2" presStyleCnt="0"/>
      <dgm:spPr/>
    </dgm:pt>
    <dgm:pt modelId="{0348CBFC-3FCE-409B-95D9-2232D930243C}" type="pres">
      <dgm:prSet presAssocID="{CFF8424D-8847-4DBF-B898-4DACC305DB78}" presName="Name37" presStyleLbl="parChTrans1D2" presStyleIdx="0" presStyleCnt="3"/>
      <dgm:spPr/>
      <dgm:t>
        <a:bodyPr/>
        <a:lstStyle/>
        <a:p>
          <a:endParaRPr lang="cs-CZ"/>
        </a:p>
      </dgm:t>
    </dgm:pt>
    <dgm:pt modelId="{45101D8B-8C7C-45CC-90B8-4A8079CB7AA6}" type="pres">
      <dgm:prSet presAssocID="{22E57CDD-B378-47E9-9F78-7268EB695981}" presName="hierRoot2" presStyleCnt="0">
        <dgm:presLayoutVars>
          <dgm:hierBranch val="init"/>
        </dgm:presLayoutVars>
      </dgm:prSet>
      <dgm:spPr/>
    </dgm:pt>
    <dgm:pt modelId="{3E12F411-6912-4CCA-9D86-60E8D70E8FCE}" type="pres">
      <dgm:prSet presAssocID="{22E57CDD-B378-47E9-9F78-7268EB695981}" presName="rootComposite" presStyleCnt="0"/>
      <dgm:spPr/>
    </dgm:pt>
    <dgm:pt modelId="{0703648D-C13D-4D51-95ED-A351083A3F1A}" type="pres">
      <dgm:prSet presAssocID="{22E57CDD-B378-47E9-9F78-7268EB69598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65FF36-DE46-49CE-8509-4097AE673B92}" type="pres">
      <dgm:prSet presAssocID="{22E57CDD-B378-47E9-9F78-7268EB695981}" presName="rootConnector" presStyleLbl="node2" presStyleIdx="0" presStyleCnt="3"/>
      <dgm:spPr/>
      <dgm:t>
        <a:bodyPr/>
        <a:lstStyle/>
        <a:p>
          <a:endParaRPr lang="cs-CZ"/>
        </a:p>
      </dgm:t>
    </dgm:pt>
    <dgm:pt modelId="{0EF953C0-905F-4168-A867-B5AFE17E8A7C}" type="pres">
      <dgm:prSet presAssocID="{22E57CDD-B378-47E9-9F78-7268EB695981}" presName="hierChild4" presStyleCnt="0"/>
      <dgm:spPr/>
    </dgm:pt>
    <dgm:pt modelId="{C806BBDB-18B5-4046-9856-4A8BF5696A01}" type="pres">
      <dgm:prSet presAssocID="{22E57CDD-B378-47E9-9F78-7268EB695981}" presName="hierChild5" presStyleCnt="0"/>
      <dgm:spPr/>
    </dgm:pt>
    <dgm:pt modelId="{C8F7B3BA-3D1F-4DB1-AD8C-FB684957C623}" type="pres">
      <dgm:prSet presAssocID="{65B4912E-CEF9-48CC-AAA5-595E4A81C068}" presName="Name37" presStyleLbl="parChTrans1D2" presStyleIdx="1" presStyleCnt="3"/>
      <dgm:spPr/>
      <dgm:t>
        <a:bodyPr/>
        <a:lstStyle/>
        <a:p>
          <a:endParaRPr lang="cs-CZ"/>
        </a:p>
      </dgm:t>
    </dgm:pt>
    <dgm:pt modelId="{C5C87FBD-43E7-437C-8B53-8047BB3AA114}" type="pres">
      <dgm:prSet presAssocID="{4FBD9CC9-30FE-499D-96A7-110125011CF9}" presName="hierRoot2" presStyleCnt="0">
        <dgm:presLayoutVars>
          <dgm:hierBranch val="init"/>
        </dgm:presLayoutVars>
      </dgm:prSet>
      <dgm:spPr/>
    </dgm:pt>
    <dgm:pt modelId="{D51301B5-DB21-4E9E-B1B8-76B2424F43E3}" type="pres">
      <dgm:prSet presAssocID="{4FBD9CC9-30FE-499D-96A7-110125011CF9}" presName="rootComposite" presStyleCnt="0"/>
      <dgm:spPr/>
    </dgm:pt>
    <dgm:pt modelId="{26D576C9-E2A7-4F08-BDDB-E082193D677B}" type="pres">
      <dgm:prSet presAssocID="{4FBD9CC9-30FE-499D-96A7-110125011CF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297711-0584-4102-87BF-1C44E7D3B230}" type="pres">
      <dgm:prSet presAssocID="{4FBD9CC9-30FE-499D-96A7-110125011CF9}" presName="rootConnector" presStyleLbl="node2" presStyleIdx="1" presStyleCnt="3"/>
      <dgm:spPr/>
      <dgm:t>
        <a:bodyPr/>
        <a:lstStyle/>
        <a:p>
          <a:endParaRPr lang="cs-CZ"/>
        </a:p>
      </dgm:t>
    </dgm:pt>
    <dgm:pt modelId="{88400729-8719-45AA-A1CF-CD365F6F1B54}" type="pres">
      <dgm:prSet presAssocID="{4FBD9CC9-30FE-499D-96A7-110125011CF9}" presName="hierChild4" presStyleCnt="0"/>
      <dgm:spPr/>
    </dgm:pt>
    <dgm:pt modelId="{E4E400DB-C9A0-4CA9-A0ED-AB5716689981}" type="pres">
      <dgm:prSet presAssocID="{4FBD9CC9-30FE-499D-96A7-110125011CF9}" presName="hierChild5" presStyleCnt="0"/>
      <dgm:spPr/>
    </dgm:pt>
    <dgm:pt modelId="{B8443267-0AF7-43AA-B381-C7D6B9CC0B66}" type="pres">
      <dgm:prSet presAssocID="{22FAD72C-81E1-482F-9A4E-993FECADE49B}" presName="Name37" presStyleLbl="parChTrans1D2" presStyleIdx="2" presStyleCnt="3"/>
      <dgm:spPr/>
      <dgm:t>
        <a:bodyPr/>
        <a:lstStyle/>
        <a:p>
          <a:endParaRPr lang="cs-CZ"/>
        </a:p>
      </dgm:t>
    </dgm:pt>
    <dgm:pt modelId="{725AEA12-DF04-4CE7-9D95-A1C8BA57F138}" type="pres">
      <dgm:prSet presAssocID="{F8ABFB2B-8433-4E6A-AEC5-DA9D0A522678}" presName="hierRoot2" presStyleCnt="0">
        <dgm:presLayoutVars>
          <dgm:hierBranch val="init"/>
        </dgm:presLayoutVars>
      </dgm:prSet>
      <dgm:spPr/>
    </dgm:pt>
    <dgm:pt modelId="{653AC0E7-18D2-4338-8EAF-89C4B8180B25}" type="pres">
      <dgm:prSet presAssocID="{F8ABFB2B-8433-4E6A-AEC5-DA9D0A522678}" presName="rootComposite" presStyleCnt="0"/>
      <dgm:spPr/>
    </dgm:pt>
    <dgm:pt modelId="{C3FD37B7-125F-44A3-B3F4-B8B8DB0854FC}" type="pres">
      <dgm:prSet presAssocID="{F8ABFB2B-8433-4E6A-AEC5-DA9D0A52267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F25FAC-DF05-49C4-8603-D8E4239ED6A7}" type="pres">
      <dgm:prSet presAssocID="{F8ABFB2B-8433-4E6A-AEC5-DA9D0A522678}" presName="rootConnector" presStyleLbl="node2" presStyleIdx="2" presStyleCnt="3"/>
      <dgm:spPr/>
      <dgm:t>
        <a:bodyPr/>
        <a:lstStyle/>
        <a:p>
          <a:endParaRPr lang="cs-CZ"/>
        </a:p>
      </dgm:t>
    </dgm:pt>
    <dgm:pt modelId="{F25D472B-2D2E-4B21-A7FB-CBE670145B98}" type="pres">
      <dgm:prSet presAssocID="{F8ABFB2B-8433-4E6A-AEC5-DA9D0A522678}" presName="hierChild4" presStyleCnt="0"/>
      <dgm:spPr/>
    </dgm:pt>
    <dgm:pt modelId="{68CCF9C7-540A-4E56-844C-E6E801D957AF}" type="pres">
      <dgm:prSet presAssocID="{F8ABFB2B-8433-4E6A-AEC5-DA9D0A522678}" presName="hierChild5" presStyleCnt="0"/>
      <dgm:spPr/>
    </dgm:pt>
    <dgm:pt modelId="{2F7ACD1B-D1F3-4971-A599-6F2702018129}" type="pres">
      <dgm:prSet presAssocID="{D7234884-DDB5-4BDF-8C0C-C795CBEACEBF}" presName="hierChild3" presStyleCnt="0"/>
      <dgm:spPr/>
    </dgm:pt>
  </dgm:ptLst>
  <dgm:cxnLst>
    <dgm:cxn modelId="{462C4990-ED40-419F-B7B3-ACE1BCA9FF78}" type="presOf" srcId="{22FAD72C-81E1-482F-9A4E-993FECADE49B}" destId="{B8443267-0AF7-43AA-B381-C7D6B9CC0B66}" srcOrd="0" destOrd="0" presId="urn:microsoft.com/office/officeart/2005/8/layout/orgChart1"/>
    <dgm:cxn modelId="{957D5AE8-80F3-416C-A419-F9E725296826}" srcId="{D7234884-DDB5-4BDF-8C0C-C795CBEACEBF}" destId="{22E57CDD-B378-47E9-9F78-7268EB695981}" srcOrd="0" destOrd="0" parTransId="{CFF8424D-8847-4DBF-B898-4DACC305DB78}" sibTransId="{4BC26784-F7BF-4AA3-ACE4-878FCF8FB273}"/>
    <dgm:cxn modelId="{12236F66-25A0-43EC-BF40-DF62CDBF690D}" type="presOf" srcId="{4FBD9CC9-30FE-499D-96A7-110125011CF9}" destId="{7C297711-0584-4102-87BF-1C44E7D3B230}" srcOrd="1" destOrd="0" presId="urn:microsoft.com/office/officeart/2005/8/layout/orgChart1"/>
    <dgm:cxn modelId="{7A0BC454-EA1C-499D-9454-684D6B1331B6}" srcId="{B7F8359B-61D5-4701-9A1F-FBEE53E1515F}" destId="{D7234884-DDB5-4BDF-8C0C-C795CBEACEBF}" srcOrd="0" destOrd="0" parTransId="{7AAD6E1F-9550-4613-BE5D-3BEE6A282067}" sibTransId="{FBF3C399-9C50-4F20-9D6C-B2B690189B0F}"/>
    <dgm:cxn modelId="{882E8842-3F46-4C12-8ADF-CEF24C47178E}" type="presOf" srcId="{F8ABFB2B-8433-4E6A-AEC5-DA9D0A522678}" destId="{C3FD37B7-125F-44A3-B3F4-B8B8DB0854FC}" srcOrd="0" destOrd="0" presId="urn:microsoft.com/office/officeart/2005/8/layout/orgChart1"/>
    <dgm:cxn modelId="{9DA08A2B-B7A6-46E6-92D7-6E7FB1131B76}" type="presOf" srcId="{F8ABFB2B-8433-4E6A-AEC5-DA9D0A522678}" destId="{51F25FAC-DF05-49C4-8603-D8E4239ED6A7}" srcOrd="1" destOrd="0" presId="urn:microsoft.com/office/officeart/2005/8/layout/orgChart1"/>
    <dgm:cxn modelId="{60E6CE0E-253F-4623-B11A-A575839CA0D0}" type="presOf" srcId="{D7234884-DDB5-4BDF-8C0C-C795CBEACEBF}" destId="{F878841B-00B2-42EA-8385-F0C03DD9E11A}" srcOrd="0" destOrd="0" presId="urn:microsoft.com/office/officeart/2005/8/layout/orgChart1"/>
    <dgm:cxn modelId="{5E622FA9-A3F2-41D3-89A9-5685E0C65B3A}" srcId="{D7234884-DDB5-4BDF-8C0C-C795CBEACEBF}" destId="{F8ABFB2B-8433-4E6A-AEC5-DA9D0A522678}" srcOrd="2" destOrd="0" parTransId="{22FAD72C-81E1-482F-9A4E-993FECADE49B}" sibTransId="{A178FC41-7169-475A-B034-1F4B1BB16A33}"/>
    <dgm:cxn modelId="{C61F9001-9BC8-4BC1-80CD-3C4D5544CA66}" type="presOf" srcId="{CFF8424D-8847-4DBF-B898-4DACC305DB78}" destId="{0348CBFC-3FCE-409B-95D9-2232D930243C}" srcOrd="0" destOrd="0" presId="urn:microsoft.com/office/officeart/2005/8/layout/orgChart1"/>
    <dgm:cxn modelId="{77D81137-4DF5-41B0-BAD6-7F15A28451BC}" type="presOf" srcId="{4FBD9CC9-30FE-499D-96A7-110125011CF9}" destId="{26D576C9-E2A7-4F08-BDDB-E082193D677B}" srcOrd="0" destOrd="0" presId="urn:microsoft.com/office/officeart/2005/8/layout/orgChart1"/>
    <dgm:cxn modelId="{0FCA6308-C8EC-418D-9E53-D1BF8AC78DF5}" type="presOf" srcId="{65B4912E-CEF9-48CC-AAA5-595E4A81C068}" destId="{C8F7B3BA-3D1F-4DB1-AD8C-FB684957C623}" srcOrd="0" destOrd="0" presId="urn:microsoft.com/office/officeart/2005/8/layout/orgChart1"/>
    <dgm:cxn modelId="{6501FFE1-110C-4264-B456-D9E6DBBB7110}" type="presOf" srcId="{B7F8359B-61D5-4701-9A1F-FBEE53E1515F}" destId="{FC61CFE3-E1CC-42FD-A16C-BEBFD524DA84}" srcOrd="0" destOrd="0" presId="urn:microsoft.com/office/officeart/2005/8/layout/orgChart1"/>
    <dgm:cxn modelId="{CAD86A5C-68D0-4F24-BDCC-F4E4429BD5D4}" srcId="{D7234884-DDB5-4BDF-8C0C-C795CBEACEBF}" destId="{4FBD9CC9-30FE-499D-96A7-110125011CF9}" srcOrd="1" destOrd="0" parTransId="{65B4912E-CEF9-48CC-AAA5-595E4A81C068}" sibTransId="{1619A1E0-EAFD-4DCC-A67D-4DFE3EB9ABE8}"/>
    <dgm:cxn modelId="{6ED0AAA2-676B-4D7D-AE30-6DE4182ADD61}" type="presOf" srcId="{D7234884-DDB5-4BDF-8C0C-C795CBEACEBF}" destId="{9FB687D8-F5DC-43D7-81F2-7ED566D8011E}" srcOrd="1" destOrd="0" presId="urn:microsoft.com/office/officeart/2005/8/layout/orgChart1"/>
    <dgm:cxn modelId="{59E0B85C-8EC7-48A5-AA1E-E64349C35C5E}" type="presOf" srcId="{22E57CDD-B378-47E9-9F78-7268EB695981}" destId="{0703648D-C13D-4D51-95ED-A351083A3F1A}" srcOrd="0" destOrd="0" presId="urn:microsoft.com/office/officeart/2005/8/layout/orgChart1"/>
    <dgm:cxn modelId="{E8EB43BB-C39E-4B29-85FB-F62950B65724}" type="presOf" srcId="{22E57CDD-B378-47E9-9F78-7268EB695981}" destId="{FA65FF36-DE46-49CE-8509-4097AE673B92}" srcOrd="1" destOrd="0" presId="urn:microsoft.com/office/officeart/2005/8/layout/orgChart1"/>
    <dgm:cxn modelId="{ABC7BBF5-D456-43CE-AECE-92A45778AC8D}" type="presParOf" srcId="{FC61CFE3-E1CC-42FD-A16C-BEBFD524DA84}" destId="{32F61A52-51F2-4EB4-A7AF-DF19898592DA}" srcOrd="0" destOrd="0" presId="urn:microsoft.com/office/officeart/2005/8/layout/orgChart1"/>
    <dgm:cxn modelId="{EBCBA7F4-3789-4234-A0AD-D6E5FAA4DEC0}" type="presParOf" srcId="{32F61A52-51F2-4EB4-A7AF-DF19898592DA}" destId="{C7B7DC0A-5699-46DE-82E6-35B424DB6938}" srcOrd="0" destOrd="0" presId="urn:microsoft.com/office/officeart/2005/8/layout/orgChart1"/>
    <dgm:cxn modelId="{7C21E1F9-6321-49A9-8024-60913A0BBF96}" type="presParOf" srcId="{C7B7DC0A-5699-46DE-82E6-35B424DB6938}" destId="{F878841B-00B2-42EA-8385-F0C03DD9E11A}" srcOrd="0" destOrd="0" presId="urn:microsoft.com/office/officeart/2005/8/layout/orgChart1"/>
    <dgm:cxn modelId="{FA348042-F17A-4060-98C3-5A2A5A7B3870}" type="presParOf" srcId="{C7B7DC0A-5699-46DE-82E6-35B424DB6938}" destId="{9FB687D8-F5DC-43D7-81F2-7ED566D8011E}" srcOrd="1" destOrd="0" presId="urn:microsoft.com/office/officeart/2005/8/layout/orgChart1"/>
    <dgm:cxn modelId="{66B7C090-B07E-4F6A-8661-E2FFC02D7DB1}" type="presParOf" srcId="{32F61A52-51F2-4EB4-A7AF-DF19898592DA}" destId="{E57AF2A6-826B-4979-B8DD-A86E1A8EADC2}" srcOrd="1" destOrd="0" presId="urn:microsoft.com/office/officeart/2005/8/layout/orgChart1"/>
    <dgm:cxn modelId="{9DFAE37B-075C-4E50-A33E-631A21A77DBE}" type="presParOf" srcId="{E57AF2A6-826B-4979-B8DD-A86E1A8EADC2}" destId="{0348CBFC-3FCE-409B-95D9-2232D930243C}" srcOrd="0" destOrd="0" presId="urn:microsoft.com/office/officeart/2005/8/layout/orgChart1"/>
    <dgm:cxn modelId="{0315C641-6008-4116-BFD7-F121C72DE8D7}" type="presParOf" srcId="{E57AF2A6-826B-4979-B8DD-A86E1A8EADC2}" destId="{45101D8B-8C7C-45CC-90B8-4A8079CB7AA6}" srcOrd="1" destOrd="0" presId="urn:microsoft.com/office/officeart/2005/8/layout/orgChart1"/>
    <dgm:cxn modelId="{83AE89C7-ACB1-4C60-96C6-9C9E39CF6FCC}" type="presParOf" srcId="{45101D8B-8C7C-45CC-90B8-4A8079CB7AA6}" destId="{3E12F411-6912-4CCA-9D86-60E8D70E8FCE}" srcOrd="0" destOrd="0" presId="urn:microsoft.com/office/officeart/2005/8/layout/orgChart1"/>
    <dgm:cxn modelId="{04E985F8-1C46-444D-82B7-04A41F41DFF1}" type="presParOf" srcId="{3E12F411-6912-4CCA-9D86-60E8D70E8FCE}" destId="{0703648D-C13D-4D51-95ED-A351083A3F1A}" srcOrd="0" destOrd="0" presId="urn:microsoft.com/office/officeart/2005/8/layout/orgChart1"/>
    <dgm:cxn modelId="{7EF5C0B9-992D-42BD-A6C7-051632209D5C}" type="presParOf" srcId="{3E12F411-6912-4CCA-9D86-60E8D70E8FCE}" destId="{FA65FF36-DE46-49CE-8509-4097AE673B92}" srcOrd="1" destOrd="0" presId="urn:microsoft.com/office/officeart/2005/8/layout/orgChart1"/>
    <dgm:cxn modelId="{9C1663E4-F6B1-4644-976A-640768627094}" type="presParOf" srcId="{45101D8B-8C7C-45CC-90B8-4A8079CB7AA6}" destId="{0EF953C0-905F-4168-A867-B5AFE17E8A7C}" srcOrd="1" destOrd="0" presId="urn:microsoft.com/office/officeart/2005/8/layout/orgChart1"/>
    <dgm:cxn modelId="{33C72230-6200-45C4-9ABD-7032855A349E}" type="presParOf" srcId="{45101D8B-8C7C-45CC-90B8-4A8079CB7AA6}" destId="{C806BBDB-18B5-4046-9856-4A8BF5696A01}" srcOrd="2" destOrd="0" presId="urn:microsoft.com/office/officeart/2005/8/layout/orgChart1"/>
    <dgm:cxn modelId="{F3AACDF4-4531-4461-B4D9-CEA157862DF9}" type="presParOf" srcId="{E57AF2A6-826B-4979-B8DD-A86E1A8EADC2}" destId="{C8F7B3BA-3D1F-4DB1-AD8C-FB684957C623}" srcOrd="2" destOrd="0" presId="urn:microsoft.com/office/officeart/2005/8/layout/orgChart1"/>
    <dgm:cxn modelId="{B42E1DBA-41D2-40FC-8641-6CAA6A5413BF}" type="presParOf" srcId="{E57AF2A6-826B-4979-B8DD-A86E1A8EADC2}" destId="{C5C87FBD-43E7-437C-8B53-8047BB3AA114}" srcOrd="3" destOrd="0" presId="urn:microsoft.com/office/officeart/2005/8/layout/orgChart1"/>
    <dgm:cxn modelId="{074C6778-142B-4799-A235-39C466FBF9CE}" type="presParOf" srcId="{C5C87FBD-43E7-437C-8B53-8047BB3AA114}" destId="{D51301B5-DB21-4E9E-B1B8-76B2424F43E3}" srcOrd="0" destOrd="0" presId="urn:microsoft.com/office/officeart/2005/8/layout/orgChart1"/>
    <dgm:cxn modelId="{4D36033B-98B9-4960-893F-40008612137E}" type="presParOf" srcId="{D51301B5-DB21-4E9E-B1B8-76B2424F43E3}" destId="{26D576C9-E2A7-4F08-BDDB-E082193D677B}" srcOrd="0" destOrd="0" presId="urn:microsoft.com/office/officeart/2005/8/layout/orgChart1"/>
    <dgm:cxn modelId="{B2A5ABB1-8BF0-4EB3-A339-B0CF80532F8D}" type="presParOf" srcId="{D51301B5-DB21-4E9E-B1B8-76B2424F43E3}" destId="{7C297711-0584-4102-87BF-1C44E7D3B230}" srcOrd="1" destOrd="0" presId="urn:microsoft.com/office/officeart/2005/8/layout/orgChart1"/>
    <dgm:cxn modelId="{E953C70D-C436-4BF6-AFFF-8F6A505FF62A}" type="presParOf" srcId="{C5C87FBD-43E7-437C-8B53-8047BB3AA114}" destId="{88400729-8719-45AA-A1CF-CD365F6F1B54}" srcOrd="1" destOrd="0" presId="urn:microsoft.com/office/officeart/2005/8/layout/orgChart1"/>
    <dgm:cxn modelId="{91BF6955-4B91-4B0B-AAC7-5BA84D450DE4}" type="presParOf" srcId="{C5C87FBD-43E7-437C-8B53-8047BB3AA114}" destId="{E4E400DB-C9A0-4CA9-A0ED-AB5716689981}" srcOrd="2" destOrd="0" presId="urn:microsoft.com/office/officeart/2005/8/layout/orgChart1"/>
    <dgm:cxn modelId="{3865133D-E24F-46A2-A0F8-AD23CA2497F9}" type="presParOf" srcId="{E57AF2A6-826B-4979-B8DD-A86E1A8EADC2}" destId="{B8443267-0AF7-43AA-B381-C7D6B9CC0B66}" srcOrd="4" destOrd="0" presId="urn:microsoft.com/office/officeart/2005/8/layout/orgChart1"/>
    <dgm:cxn modelId="{7576070E-8A14-4FFB-981F-361E557CDBB7}" type="presParOf" srcId="{E57AF2A6-826B-4979-B8DD-A86E1A8EADC2}" destId="{725AEA12-DF04-4CE7-9D95-A1C8BA57F138}" srcOrd="5" destOrd="0" presId="urn:microsoft.com/office/officeart/2005/8/layout/orgChart1"/>
    <dgm:cxn modelId="{16A68CE8-F7BF-4321-8E18-24DB59B60284}" type="presParOf" srcId="{725AEA12-DF04-4CE7-9D95-A1C8BA57F138}" destId="{653AC0E7-18D2-4338-8EAF-89C4B8180B25}" srcOrd="0" destOrd="0" presId="urn:microsoft.com/office/officeart/2005/8/layout/orgChart1"/>
    <dgm:cxn modelId="{DF6A2D68-E8DE-4A92-A158-A828B1FB7E51}" type="presParOf" srcId="{653AC0E7-18D2-4338-8EAF-89C4B8180B25}" destId="{C3FD37B7-125F-44A3-B3F4-B8B8DB0854FC}" srcOrd="0" destOrd="0" presId="urn:microsoft.com/office/officeart/2005/8/layout/orgChart1"/>
    <dgm:cxn modelId="{B9128B25-EDDD-4284-86C0-9828F0DB8C45}" type="presParOf" srcId="{653AC0E7-18D2-4338-8EAF-89C4B8180B25}" destId="{51F25FAC-DF05-49C4-8603-D8E4239ED6A7}" srcOrd="1" destOrd="0" presId="urn:microsoft.com/office/officeart/2005/8/layout/orgChart1"/>
    <dgm:cxn modelId="{7264B1EF-FA01-41EA-B6F7-AEC83F01F830}" type="presParOf" srcId="{725AEA12-DF04-4CE7-9D95-A1C8BA57F138}" destId="{F25D472B-2D2E-4B21-A7FB-CBE670145B98}" srcOrd="1" destOrd="0" presId="urn:microsoft.com/office/officeart/2005/8/layout/orgChart1"/>
    <dgm:cxn modelId="{0EEAC2E1-B0EB-4852-A631-4ED898D19764}" type="presParOf" srcId="{725AEA12-DF04-4CE7-9D95-A1C8BA57F138}" destId="{68CCF9C7-540A-4E56-844C-E6E801D957AF}" srcOrd="2" destOrd="0" presId="urn:microsoft.com/office/officeart/2005/8/layout/orgChart1"/>
    <dgm:cxn modelId="{13E1FE91-B873-4316-995D-E21099B12F7A}" type="presParOf" srcId="{32F61A52-51F2-4EB4-A7AF-DF19898592DA}" destId="{2F7ACD1B-D1F3-4971-A599-6F27020181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01F4F-6C5A-432B-AE6E-2F3541BD7CFD}">
      <dsp:nvSpPr>
        <dsp:cNvPr id="0" name=""/>
        <dsp:cNvSpPr/>
      </dsp:nvSpPr>
      <dsp:spPr>
        <a:xfrm>
          <a:off x="4248472" y="1778071"/>
          <a:ext cx="2970874" cy="480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415"/>
              </a:lnTo>
              <a:lnTo>
                <a:pt x="2970874" y="240415"/>
              </a:lnTo>
              <a:lnTo>
                <a:pt x="2970874" y="480831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97236-6F9F-46BD-8850-F026A18AF342}">
      <dsp:nvSpPr>
        <dsp:cNvPr id="0" name=""/>
        <dsp:cNvSpPr/>
      </dsp:nvSpPr>
      <dsp:spPr>
        <a:xfrm>
          <a:off x="4202752" y="1778071"/>
          <a:ext cx="91440" cy="480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415"/>
              </a:lnTo>
              <a:lnTo>
                <a:pt x="80545" y="240415"/>
              </a:lnTo>
              <a:lnTo>
                <a:pt x="80545" y="480831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B0488-1563-4033-85FF-1D754727E94D}">
      <dsp:nvSpPr>
        <dsp:cNvPr id="0" name=""/>
        <dsp:cNvSpPr/>
      </dsp:nvSpPr>
      <dsp:spPr>
        <a:xfrm>
          <a:off x="1312423" y="1778071"/>
          <a:ext cx="2936048" cy="480831"/>
        </a:xfrm>
        <a:custGeom>
          <a:avLst/>
          <a:gdLst/>
          <a:ahLst/>
          <a:cxnLst/>
          <a:rect l="0" t="0" r="0" b="0"/>
          <a:pathLst>
            <a:path>
              <a:moveTo>
                <a:pt x="2936048" y="0"/>
              </a:moveTo>
              <a:lnTo>
                <a:pt x="2936048" y="240415"/>
              </a:lnTo>
              <a:lnTo>
                <a:pt x="0" y="240415"/>
              </a:lnTo>
              <a:lnTo>
                <a:pt x="0" y="480831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99B10-FDFD-4171-A390-3F9FEE734C53}">
      <dsp:nvSpPr>
        <dsp:cNvPr id="0" name=""/>
        <dsp:cNvSpPr/>
      </dsp:nvSpPr>
      <dsp:spPr>
        <a:xfrm>
          <a:off x="3103635" y="633235"/>
          <a:ext cx="2289673" cy="114483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b="1" kern="1200" dirty="0" smtClean="0">
              <a:latin typeface="+mn-lt"/>
              <a:cs typeface="Arial" panose="020B0604020202020204" pitchFamily="34" charset="0"/>
            </a:rPr>
            <a:t>RIA</a:t>
          </a:r>
          <a:endParaRPr lang="cs-CZ" sz="4800" b="1" kern="1200" dirty="0">
            <a:latin typeface="+mn-lt"/>
            <a:cs typeface="Arial" panose="020B0604020202020204" pitchFamily="34" charset="0"/>
          </a:endParaRPr>
        </a:p>
      </dsp:txBody>
      <dsp:txXfrm>
        <a:off x="3103635" y="633235"/>
        <a:ext cx="2289673" cy="1144836"/>
      </dsp:txXfrm>
    </dsp:sp>
    <dsp:sp modelId="{262B0E34-F6EA-4C8E-9D74-7D07F968D0E8}">
      <dsp:nvSpPr>
        <dsp:cNvPr id="0" name=""/>
        <dsp:cNvSpPr/>
      </dsp:nvSpPr>
      <dsp:spPr>
        <a:xfrm>
          <a:off x="2066" y="2258903"/>
          <a:ext cx="2620714" cy="142738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… je ukotveno v Legislativních pravidlech vlády </a:t>
          </a:r>
          <a:br>
            <a:rPr lang="cs-CZ" sz="2200" b="1" kern="1200" dirty="0" smtClean="0"/>
          </a:br>
          <a:r>
            <a:rPr lang="cs-CZ" sz="2200" b="1" kern="1200" dirty="0" smtClean="0"/>
            <a:t>a Obecných zásadách </a:t>
          </a:r>
          <a:endParaRPr lang="cs-CZ" sz="2200" b="1" kern="1200" dirty="0"/>
        </a:p>
      </dsp:txBody>
      <dsp:txXfrm>
        <a:off x="2066" y="2258903"/>
        <a:ext cx="2620714" cy="1427382"/>
      </dsp:txXfrm>
    </dsp:sp>
    <dsp:sp modelId="{10E89795-5D18-4361-AFDB-26033C1620D1}">
      <dsp:nvSpPr>
        <dsp:cNvPr id="0" name=""/>
        <dsp:cNvSpPr/>
      </dsp:nvSpPr>
      <dsp:spPr>
        <a:xfrm>
          <a:off x="3103612" y="2258903"/>
          <a:ext cx="2359370" cy="1716373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… je prováděno předkladateli návrhů právních předpisů</a:t>
          </a:r>
          <a:endParaRPr lang="cs-CZ" sz="2200" b="1" kern="1200" dirty="0"/>
        </a:p>
      </dsp:txBody>
      <dsp:txXfrm>
        <a:off x="3103612" y="2258903"/>
        <a:ext cx="2359370" cy="1716373"/>
      </dsp:txXfrm>
    </dsp:sp>
    <dsp:sp modelId="{6351C66F-992B-47CA-B8CD-07B9CC0EB6AE}">
      <dsp:nvSpPr>
        <dsp:cNvPr id="0" name=""/>
        <dsp:cNvSpPr/>
      </dsp:nvSpPr>
      <dsp:spPr>
        <a:xfrm>
          <a:off x="5943814" y="2258903"/>
          <a:ext cx="2551062" cy="1418567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… probíhají průběžné konzultace </a:t>
          </a:r>
          <a:br>
            <a:rPr lang="cs-CZ" sz="2200" b="1" kern="1200" dirty="0" smtClean="0"/>
          </a:br>
          <a:r>
            <a:rPr lang="cs-CZ" sz="2200" b="1" kern="1200" dirty="0" smtClean="0"/>
            <a:t>(dotčené subjekty, </a:t>
          </a:r>
          <a:r>
            <a:rPr lang="cs-CZ" sz="2200" b="1" kern="1200" smtClean="0"/>
            <a:t/>
          </a:r>
          <a:br>
            <a:rPr lang="cs-CZ" sz="2200" b="1" kern="1200" smtClean="0"/>
          </a:br>
          <a:r>
            <a:rPr lang="cs-CZ" sz="2200" b="1" kern="1200" smtClean="0"/>
            <a:t>ÚV </a:t>
          </a:r>
          <a:r>
            <a:rPr lang="cs-CZ" sz="2200" b="1" kern="1200" dirty="0" smtClean="0"/>
            <a:t>ČR, Komise RIA)</a:t>
          </a:r>
          <a:endParaRPr lang="cs-CZ" sz="2200" b="1" kern="1200" dirty="0"/>
        </a:p>
      </dsp:txBody>
      <dsp:txXfrm>
        <a:off x="5943814" y="2258903"/>
        <a:ext cx="2551062" cy="1418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8F293-5A12-45DE-99BE-FFF92CE5F87E}">
      <dsp:nvSpPr>
        <dsp:cNvPr id="0" name=""/>
        <dsp:cNvSpPr/>
      </dsp:nvSpPr>
      <dsp:spPr>
        <a:xfrm>
          <a:off x="3491937" y="-72012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přehled dopadů</a:t>
          </a:r>
          <a:endParaRPr lang="cs-CZ" sz="2400" b="1" kern="1200" dirty="0"/>
        </a:p>
      </dsp:txBody>
      <dsp:txXfrm>
        <a:off x="3541143" y="-22806"/>
        <a:ext cx="1737583" cy="909587"/>
      </dsp:txXfrm>
    </dsp:sp>
    <dsp:sp modelId="{24D793B4-61CE-4DA7-9231-7FDB29130974}">
      <dsp:nvSpPr>
        <dsp:cNvPr id="0" name=""/>
        <dsp:cNvSpPr/>
      </dsp:nvSpPr>
      <dsp:spPr>
        <a:xfrm>
          <a:off x="3837586" y="426518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1855186" y="36798"/>
              </a:moveTo>
              <a:arcTo wR="2261494" hR="2261494" stAng="15578990" swAng="18169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2C97D-C294-4F85-9018-98227FCAA93F}">
      <dsp:nvSpPr>
        <dsp:cNvPr id="0" name=""/>
        <dsp:cNvSpPr/>
      </dsp:nvSpPr>
      <dsp:spPr>
        <a:xfrm>
          <a:off x="6588277" y="720083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plán prací</a:t>
          </a:r>
          <a:endParaRPr lang="cs-CZ" sz="2400" b="1" kern="1200" dirty="0"/>
        </a:p>
      </dsp:txBody>
      <dsp:txXfrm>
        <a:off x="6637483" y="769289"/>
        <a:ext cx="1737583" cy="909587"/>
      </dsp:txXfrm>
    </dsp:sp>
    <dsp:sp modelId="{E50F178D-4118-494E-BAE9-0917E2741047}">
      <dsp:nvSpPr>
        <dsp:cNvPr id="0" name=""/>
        <dsp:cNvSpPr/>
      </dsp:nvSpPr>
      <dsp:spPr>
        <a:xfrm>
          <a:off x="4155771" y="1334505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3609372" y="445569"/>
              </a:moveTo>
              <a:arcTo wR="2261494" hR="2261494" stAng="18395089" swAng="40995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85AE4-5086-4166-8A71-0F73CC48840F}">
      <dsp:nvSpPr>
        <dsp:cNvPr id="0" name=""/>
        <dsp:cNvSpPr/>
      </dsp:nvSpPr>
      <dsp:spPr>
        <a:xfrm>
          <a:off x="7074333" y="2016220"/>
          <a:ext cx="2015998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ex ante RIA</a:t>
          </a:r>
          <a:endParaRPr lang="cs-CZ" sz="2400" b="1" kern="1200" dirty="0"/>
        </a:p>
      </dsp:txBody>
      <dsp:txXfrm>
        <a:off x="7123539" y="2065426"/>
        <a:ext cx="1917586" cy="909587"/>
      </dsp:txXfrm>
    </dsp:sp>
    <dsp:sp modelId="{DA2CBEB2-F16A-42BD-BEB5-EBF961BF07B8}">
      <dsp:nvSpPr>
        <dsp:cNvPr id="0" name=""/>
        <dsp:cNvSpPr/>
      </dsp:nvSpPr>
      <dsp:spPr>
        <a:xfrm>
          <a:off x="4137528" y="-775925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3798300" y="3920585"/>
              </a:moveTo>
              <a:arcTo wR="2261494" hR="2261494" stAng="2831474" swAng="78516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418CA-7C2B-4E3D-BAAF-E361283149EA}">
      <dsp:nvSpPr>
        <dsp:cNvPr id="0" name=""/>
        <dsp:cNvSpPr/>
      </dsp:nvSpPr>
      <dsp:spPr>
        <a:xfrm>
          <a:off x="6228234" y="3528390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konzultace</a:t>
          </a:r>
          <a:endParaRPr lang="cs-CZ" sz="2400" b="1" kern="1200" dirty="0"/>
        </a:p>
      </dsp:txBody>
      <dsp:txXfrm>
        <a:off x="6277440" y="3577596"/>
        <a:ext cx="1737583" cy="909587"/>
      </dsp:txXfrm>
    </dsp:sp>
    <dsp:sp modelId="{C664B38F-57D7-4036-8AD5-592C6A58AD0B}">
      <dsp:nvSpPr>
        <dsp:cNvPr id="0" name=""/>
        <dsp:cNvSpPr/>
      </dsp:nvSpPr>
      <dsp:spPr>
        <a:xfrm>
          <a:off x="3784102" y="139543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2724595" y="4475064"/>
              </a:moveTo>
              <a:arcTo wR="2261494" hR="2261494" stAng="4691015" swAng="13745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38246-6F93-4903-B972-278D5A3C94C4}">
      <dsp:nvSpPr>
        <dsp:cNvPr id="0" name=""/>
        <dsp:cNvSpPr/>
      </dsp:nvSpPr>
      <dsp:spPr>
        <a:xfrm>
          <a:off x="3491878" y="4176460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Závěrečná zpráva RIA</a:t>
          </a:r>
          <a:endParaRPr lang="cs-CZ" sz="2400" b="1" kern="1200" dirty="0"/>
        </a:p>
      </dsp:txBody>
      <dsp:txXfrm>
        <a:off x="3541084" y="4225666"/>
        <a:ext cx="1737583" cy="909587"/>
      </dsp:txXfrm>
    </dsp:sp>
    <dsp:sp modelId="{340F1582-8791-4FBC-9AB9-FB73729FC6BB}">
      <dsp:nvSpPr>
        <dsp:cNvPr id="0" name=""/>
        <dsp:cNvSpPr/>
      </dsp:nvSpPr>
      <dsp:spPr>
        <a:xfrm>
          <a:off x="394603" y="23836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2823051" y="4452158"/>
              </a:moveTo>
              <a:arcTo wR="2261494" hR="2261494" stAng="4537339" swAng="13550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7F11D-6E5F-470A-8CA5-1298BC699AB7}">
      <dsp:nvSpPr>
        <dsp:cNvPr id="0" name=""/>
        <dsp:cNvSpPr/>
      </dsp:nvSpPr>
      <dsp:spPr>
        <a:xfrm>
          <a:off x="827649" y="3456381"/>
          <a:ext cx="1835995" cy="1007999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připomínkové řízení </a:t>
          </a:r>
          <a:endParaRPr lang="cs-CZ" sz="2100" b="1" kern="1200" dirty="0"/>
        </a:p>
      </dsp:txBody>
      <dsp:txXfrm>
        <a:off x="876855" y="3505587"/>
        <a:ext cx="1737583" cy="909587"/>
      </dsp:txXfrm>
    </dsp:sp>
    <dsp:sp modelId="{1A8EF768-F242-414D-B304-0601D8E787F2}">
      <dsp:nvSpPr>
        <dsp:cNvPr id="0" name=""/>
        <dsp:cNvSpPr/>
      </dsp:nvSpPr>
      <dsp:spPr>
        <a:xfrm>
          <a:off x="666393" y="-600812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792093" y="3980569"/>
              </a:moveTo>
              <a:arcTo wR="2261494" hR="2261494" stAng="7831355" swAng="5584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3ACC7-1FF6-417F-867F-DB0F155B1C2A}">
      <dsp:nvSpPr>
        <dsp:cNvPr id="0" name=""/>
        <dsp:cNvSpPr/>
      </dsp:nvSpPr>
      <dsp:spPr>
        <a:xfrm>
          <a:off x="89450" y="2016226"/>
          <a:ext cx="2016229" cy="1008110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112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50" b="1" kern="1200" dirty="0" smtClean="0"/>
            <a:t>projednání </a:t>
          </a:r>
          <a:br>
            <a:rPr lang="cs-CZ" sz="2050" b="1" kern="1200" dirty="0" smtClean="0"/>
          </a:br>
          <a:r>
            <a:rPr lang="cs-CZ" sz="2050" b="1" kern="1200" dirty="0" smtClean="0"/>
            <a:t>a implementace</a:t>
          </a:r>
          <a:endParaRPr lang="cs-CZ" sz="2050" b="1" kern="1200" dirty="0"/>
        </a:p>
      </dsp:txBody>
      <dsp:txXfrm>
        <a:off x="138662" y="2065438"/>
        <a:ext cx="1917805" cy="909686"/>
      </dsp:txXfrm>
    </dsp:sp>
    <dsp:sp modelId="{6595BDC3-FC98-4001-87B7-ED80D6396F85}">
      <dsp:nvSpPr>
        <dsp:cNvPr id="0" name=""/>
        <dsp:cNvSpPr/>
      </dsp:nvSpPr>
      <dsp:spPr>
        <a:xfrm>
          <a:off x="1046550" y="414386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127570" y="1512677"/>
              </a:moveTo>
              <a:arcTo wR="2261494" hR="2261494" stAng="11960192" swAng="4292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AF1B4-18BE-431B-A299-C3617457512E}">
      <dsp:nvSpPr>
        <dsp:cNvPr id="0" name=""/>
        <dsp:cNvSpPr/>
      </dsp:nvSpPr>
      <dsp:spPr>
        <a:xfrm>
          <a:off x="611624" y="576064"/>
          <a:ext cx="1835995" cy="1007999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+mn-lt"/>
              <a:cs typeface="Arial" panose="020B0604020202020204" pitchFamily="34" charset="0"/>
            </a:rPr>
            <a:t>ex post RIA</a:t>
          </a:r>
          <a:endParaRPr lang="cs-CZ" sz="2400" b="1" kern="1200" dirty="0">
            <a:latin typeface="+mn-lt"/>
            <a:cs typeface="Arial" panose="020B0604020202020204" pitchFamily="34" charset="0"/>
          </a:endParaRPr>
        </a:p>
      </dsp:txBody>
      <dsp:txXfrm>
        <a:off x="660830" y="625270"/>
        <a:ext cx="1737583" cy="909587"/>
      </dsp:txXfrm>
    </dsp:sp>
    <dsp:sp modelId="{8FCF13A0-6B78-4553-B6DB-BB69758362FB}">
      <dsp:nvSpPr>
        <dsp:cNvPr id="0" name=""/>
        <dsp:cNvSpPr/>
      </dsp:nvSpPr>
      <dsp:spPr>
        <a:xfrm>
          <a:off x="227941" y="480042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1933336" y="23935"/>
              </a:moveTo>
              <a:arcTo wR="2261494" hR="2261494" stAng="15699392" swAng="15746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85007-5F99-4DEA-B7D8-577260FE60A6}">
      <dsp:nvSpPr>
        <dsp:cNvPr id="0" name=""/>
        <dsp:cNvSpPr/>
      </dsp:nvSpPr>
      <dsp:spPr>
        <a:xfrm>
          <a:off x="2273789" y="186174"/>
          <a:ext cx="3959161" cy="3959161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nezávislá kontrola</a:t>
          </a:r>
          <a:endParaRPr lang="cs-CZ" sz="2400" b="1" kern="1200" dirty="0"/>
        </a:p>
      </dsp:txBody>
      <dsp:txXfrm>
        <a:off x="4303331" y="777692"/>
        <a:ext cx="1343287" cy="919091"/>
      </dsp:txXfrm>
    </dsp:sp>
    <dsp:sp modelId="{ECBAF2DD-FB0B-4AF5-87B1-0E37C200AB9B}">
      <dsp:nvSpPr>
        <dsp:cNvPr id="0" name=""/>
        <dsp:cNvSpPr/>
      </dsp:nvSpPr>
      <dsp:spPr>
        <a:xfrm>
          <a:off x="1676866" y="104771"/>
          <a:ext cx="4875866" cy="4503744"/>
        </a:xfrm>
        <a:prstGeom prst="pie">
          <a:avLst>
            <a:gd name="adj1" fmla="val 20520000"/>
            <a:gd name="adj2" fmla="val 324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relevantní data</a:t>
          </a:r>
          <a:endParaRPr lang="cs-CZ" sz="2400" b="1" kern="1200" dirty="0"/>
        </a:p>
      </dsp:txBody>
      <dsp:txXfrm>
        <a:off x="4863593" y="2142179"/>
        <a:ext cx="1451150" cy="1131297"/>
      </dsp:txXfrm>
    </dsp:sp>
    <dsp:sp modelId="{6CCA63B3-092A-4970-8EC1-9B1141CE469E}">
      <dsp:nvSpPr>
        <dsp:cNvPr id="0" name=""/>
        <dsp:cNvSpPr/>
      </dsp:nvSpPr>
      <dsp:spPr>
        <a:xfrm>
          <a:off x="2088223" y="504072"/>
          <a:ext cx="3959161" cy="3959161"/>
        </a:xfrm>
        <a:prstGeom prst="pie">
          <a:avLst>
            <a:gd name="adj1" fmla="val 3240000"/>
            <a:gd name="adj2" fmla="val 756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v průběhu celého procesu</a:t>
          </a:r>
          <a:endParaRPr lang="cs-CZ" sz="2400" b="1" kern="1200" dirty="0"/>
        </a:p>
      </dsp:txBody>
      <dsp:txXfrm>
        <a:off x="3360811" y="3473444"/>
        <a:ext cx="1413986" cy="848391"/>
      </dsp:txXfrm>
    </dsp:sp>
    <dsp:sp modelId="{0EEC1E9F-3260-4AA9-B334-7FF8ED526D36}">
      <dsp:nvSpPr>
        <dsp:cNvPr id="0" name=""/>
        <dsp:cNvSpPr/>
      </dsp:nvSpPr>
      <dsp:spPr>
        <a:xfrm>
          <a:off x="1944229" y="360038"/>
          <a:ext cx="3959161" cy="3959161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smtClean="0"/>
            <a:t>volná forma </a:t>
          </a:r>
          <a:endParaRPr lang="cs-CZ" sz="2400" b="1" kern="1200" dirty="0"/>
        </a:p>
      </dsp:txBody>
      <dsp:txXfrm>
        <a:off x="2132760" y="2151088"/>
        <a:ext cx="1178322" cy="994503"/>
      </dsp:txXfrm>
    </dsp:sp>
    <dsp:sp modelId="{28B1F737-DD45-4E1B-B107-77FE20F359BE}">
      <dsp:nvSpPr>
        <dsp:cNvPr id="0" name=""/>
        <dsp:cNvSpPr/>
      </dsp:nvSpPr>
      <dsp:spPr>
        <a:xfrm>
          <a:off x="2088223" y="216004"/>
          <a:ext cx="3992498" cy="3959161"/>
        </a:xfrm>
        <a:prstGeom prst="pie">
          <a:avLst>
            <a:gd name="adj1" fmla="val 1188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povinné</a:t>
          </a:r>
          <a:endParaRPr lang="cs-CZ" sz="2400" b="1" kern="1200" dirty="0"/>
        </a:p>
      </dsp:txBody>
      <dsp:txXfrm>
        <a:off x="2670463" y="819305"/>
        <a:ext cx="1354597" cy="9190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3C245-EE6D-455D-8139-A09F345CC769}">
      <dsp:nvSpPr>
        <dsp:cNvPr id="0" name=""/>
        <dsp:cNvSpPr/>
      </dsp:nvSpPr>
      <dsp:spPr>
        <a:xfrm>
          <a:off x="3448" y="36860"/>
          <a:ext cx="1122098" cy="821628"/>
        </a:xfrm>
        <a:prstGeom prst="homePlate">
          <a:avLst/>
        </a:prstGeom>
        <a:solidFill>
          <a:srgbClr val="30724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spc="40" baseline="0" dirty="0">
              <a:latin typeface="+mn-lt"/>
            </a:rPr>
            <a:t>ZZ RIA </a:t>
          </a:r>
          <a:r>
            <a:rPr lang="cs-CZ" sz="1800" b="1" kern="1200" spc="40" baseline="0" dirty="0">
              <a:latin typeface="+mn-lt"/>
            </a:rPr>
            <a:t>=</a:t>
          </a:r>
          <a:endParaRPr lang="cs-CZ" sz="1400" b="1" kern="1200" spc="40" baseline="0" dirty="0">
            <a:latin typeface="+mn-lt"/>
          </a:endParaRPr>
        </a:p>
      </dsp:txBody>
      <dsp:txXfrm>
        <a:off x="3448" y="36860"/>
        <a:ext cx="916691" cy="821628"/>
      </dsp:txXfrm>
    </dsp:sp>
    <dsp:sp modelId="{55377759-7DBF-468C-AA30-8B1B051CF8FE}">
      <dsp:nvSpPr>
        <dsp:cNvPr id="0" name=""/>
        <dsp:cNvSpPr/>
      </dsp:nvSpPr>
      <dsp:spPr>
        <a:xfrm>
          <a:off x="714732" y="36860"/>
          <a:ext cx="2054071" cy="821628"/>
        </a:xfrm>
        <a:prstGeom prst="chevron">
          <a:avLst/>
        </a:prstGeom>
        <a:solidFill>
          <a:srgbClr val="398B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+mn-lt"/>
            </a:rPr>
            <a:t>definice problému</a:t>
          </a:r>
        </a:p>
      </dsp:txBody>
      <dsp:txXfrm>
        <a:off x="1125546" y="36860"/>
        <a:ext cx="1232443" cy="821628"/>
      </dsp:txXfrm>
    </dsp:sp>
    <dsp:sp modelId="{B7A97B47-EE1A-4306-A719-2A393726AA7B}">
      <dsp:nvSpPr>
        <dsp:cNvPr id="0" name=""/>
        <dsp:cNvSpPr/>
      </dsp:nvSpPr>
      <dsp:spPr>
        <a:xfrm>
          <a:off x="2357989" y="36860"/>
          <a:ext cx="2054071" cy="821628"/>
        </a:xfrm>
        <a:prstGeom prst="chevr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+mn-lt"/>
            </a:rPr>
            <a:t>cíle řešení problému</a:t>
          </a:r>
        </a:p>
      </dsp:txBody>
      <dsp:txXfrm>
        <a:off x="2768803" y="36860"/>
        <a:ext cx="1232443" cy="821628"/>
      </dsp:txXfrm>
    </dsp:sp>
    <dsp:sp modelId="{D169262F-60EC-467B-AA52-67994A9DAD40}">
      <dsp:nvSpPr>
        <dsp:cNvPr id="0" name=""/>
        <dsp:cNvSpPr/>
      </dsp:nvSpPr>
      <dsp:spPr>
        <a:xfrm>
          <a:off x="4001247" y="36860"/>
          <a:ext cx="2054071" cy="821628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+mn-lt"/>
            </a:rPr>
            <a:t>vymezení variant řešení</a:t>
          </a:r>
        </a:p>
      </dsp:txBody>
      <dsp:txXfrm>
        <a:off x="4412061" y="36860"/>
        <a:ext cx="1232443" cy="821628"/>
      </dsp:txXfrm>
    </dsp:sp>
    <dsp:sp modelId="{D3A27B01-0C38-4304-A715-4F74E5B9DF5A}">
      <dsp:nvSpPr>
        <dsp:cNvPr id="0" name=""/>
        <dsp:cNvSpPr/>
      </dsp:nvSpPr>
      <dsp:spPr>
        <a:xfrm>
          <a:off x="5644504" y="36860"/>
          <a:ext cx="2473163" cy="821628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+mn-lt"/>
            </a:rPr>
            <a:t>volba nejvhodnější varianty</a:t>
          </a:r>
        </a:p>
      </dsp:txBody>
      <dsp:txXfrm>
        <a:off x="6055318" y="36860"/>
        <a:ext cx="1651535" cy="8216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43267-0AF7-43AA-B381-C7D6B9CC0B66}">
      <dsp:nvSpPr>
        <dsp:cNvPr id="0" name=""/>
        <dsp:cNvSpPr/>
      </dsp:nvSpPr>
      <dsp:spPr>
        <a:xfrm>
          <a:off x="3708412" y="1104469"/>
          <a:ext cx="2623728" cy="455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678"/>
              </a:lnTo>
              <a:lnTo>
                <a:pt x="2623728" y="227678"/>
              </a:lnTo>
              <a:lnTo>
                <a:pt x="2623728" y="45535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7B3BA-3D1F-4DB1-AD8C-FB684957C623}">
      <dsp:nvSpPr>
        <dsp:cNvPr id="0" name=""/>
        <dsp:cNvSpPr/>
      </dsp:nvSpPr>
      <dsp:spPr>
        <a:xfrm>
          <a:off x="3662692" y="1104469"/>
          <a:ext cx="91440" cy="4553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35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8CBFC-3FCE-409B-95D9-2232D930243C}">
      <dsp:nvSpPr>
        <dsp:cNvPr id="0" name=""/>
        <dsp:cNvSpPr/>
      </dsp:nvSpPr>
      <dsp:spPr>
        <a:xfrm>
          <a:off x="1084683" y="1104469"/>
          <a:ext cx="2623728" cy="455357"/>
        </a:xfrm>
        <a:custGeom>
          <a:avLst/>
          <a:gdLst/>
          <a:ahLst/>
          <a:cxnLst/>
          <a:rect l="0" t="0" r="0" b="0"/>
          <a:pathLst>
            <a:path>
              <a:moveTo>
                <a:pt x="2623728" y="0"/>
              </a:moveTo>
              <a:lnTo>
                <a:pt x="2623728" y="227678"/>
              </a:lnTo>
              <a:lnTo>
                <a:pt x="0" y="227678"/>
              </a:lnTo>
              <a:lnTo>
                <a:pt x="0" y="45535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8841B-00B2-42EA-8385-F0C03DD9E11A}">
      <dsp:nvSpPr>
        <dsp:cNvPr id="0" name=""/>
        <dsp:cNvSpPr/>
      </dsp:nvSpPr>
      <dsp:spPr>
        <a:xfrm>
          <a:off x="2624226" y="20284"/>
          <a:ext cx="2168370" cy="1084185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ex post RIA hodnotí</a:t>
          </a:r>
          <a:endParaRPr lang="cs-CZ" sz="2400" b="1" kern="1200" dirty="0"/>
        </a:p>
      </dsp:txBody>
      <dsp:txXfrm>
        <a:off x="2624226" y="20284"/>
        <a:ext cx="2168370" cy="1084185"/>
      </dsp:txXfrm>
    </dsp:sp>
    <dsp:sp modelId="{0703648D-C13D-4D51-95ED-A351083A3F1A}">
      <dsp:nvSpPr>
        <dsp:cNvPr id="0" name=""/>
        <dsp:cNvSpPr/>
      </dsp:nvSpPr>
      <dsp:spPr>
        <a:xfrm>
          <a:off x="497" y="1559827"/>
          <a:ext cx="2168370" cy="10841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splnění cílů</a:t>
          </a:r>
          <a:endParaRPr lang="cs-CZ" sz="2400" b="1" kern="1200" dirty="0"/>
        </a:p>
      </dsp:txBody>
      <dsp:txXfrm>
        <a:off x="497" y="1559827"/>
        <a:ext cx="2168370" cy="1084185"/>
      </dsp:txXfrm>
    </dsp:sp>
    <dsp:sp modelId="{26D576C9-E2A7-4F08-BDDB-E082193D677B}">
      <dsp:nvSpPr>
        <dsp:cNvPr id="0" name=""/>
        <dsp:cNvSpPr/>
      </dsp:nvSpPr>
      <dsp:spPr>
        <a:xfrm>
          <a:off x="2624226" y="1559827"/>
          <a:ext cx="2168370" cy="10841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400" b="1" kern="1200" dirty="0" smtClean="0"/>
            <a:t>dopady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(skutečné vs. předpokládané)</a:t>
          </a:r>
          <a:endParaRPr lang="cs-CZ" sz="2400" b="1" kern="1200" dirty="0"/>
        </a:p>
      </dsp:txBody>
      <dsp:txXfrm>
        <a:off x="2624226" y="1559827"/>
        <a:ext cx="2168370" cy="1084185"/>
      </dsp:txXfrm>
    </dsp:sp>
    <dsp:sp modelId="{C3FD37B7-125F-44A3-B3F4-B8B8DB0854FC}">
      <dsp:nvSpPr>
        <dsp:cNvPr id="0" name=""/>
        <dsp:cNvSpPr/>
      </dsp:nvSpPr>
      <dsp:spPr>
        <a:xfrm>
          <a:off x="5247955" y="1559827"/>
          <a:ext cx="2168370" cy="10841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časovou relevantnost</a:t>
          </a:r>
          <a:endParaRPr lang="cs-CZ" sz="2400" b="1" kern="1200" dirty="0"/>
        </a:p>
      </dsp:txBody>
      <dsp:txXfrm>
        <a:off x="5247955" y="1559827"/>
        <a:ext cx="2168370" cy="1084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9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6748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9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494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320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324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97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064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128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041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5504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550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789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525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525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5021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1358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578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3160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0367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2100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1857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21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7418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8080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2794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2843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8625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7346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6988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9072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399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79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832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A89BC-BA08-40CF-8AB1-0853D7B0B60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795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15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16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A89BC-BA08-40CF-8AB1-0853D7B0B601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732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093296"/>
            <a:ext cx="18049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macejova.sona@vlada.cz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ia.vlada.cz/kontakty/" TargetMode="External"/><Relationship Id="rId5" Type="http://schemas.openxmlformats.org/officeDocument/2006/relationships/hyperlink" Target="mailto:ria@vlada.cz" TargetMode="External"/><Relationship Id="rId4" Type="http://schemas.openxmlformats.org/officeDocument/2006/relationships/hyperlink" Target="mailto:kubova.radana@vlada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49512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</a:t>
            </a:r>
            <a:b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DOPADŮ REGULACE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Oddělení pro koordinaci procesu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dopadů regulace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Praha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duben 2018</a:t>
            </a: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25000" lnSpcReduction="20000"/>
          </a:bodyPr>
          <a:lstStyle/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cs-CZ" sz="51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8800" dirty="0" smtClean="0"/>
              <a:t>předkladatel </a:t>
            </a:r>
            <a:r>
              <a:rPr lang="cs-CZ" sz="8800" dirty="0"/>
              <a:t>zpracovává </a:t>
            </a:r>
            <a:r>
              <a:rPr lang="cs-CZ" sz="8800" b="1" dirty="0"/>
              <a:t>ke každému </a:t>
            </a:r>
            <a:r>
              <a:rPr lang="cs-CZ" sz="8800" b="1" dirty="0" smtClean="0"/>
              <a:t>návrhu</a:t>
            </a:r>
            <a:r>
              <a:rPr lang="cs-CZ" sz="8800" dirty="0" smtClean="0"/>
              <a:t>* právního předpisu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8800" dirty="0" smtClean="0"/>
              <a:t>zpracován </a:t>
            </a:r>
            <a:r>
              <a:rPr lang="cs-CZ" sz="8800" b="1" dirty="0" smtClean="0"/>
              <a:t>dříve než je rozhodnuto o způsobu řešení </a:t>
            </a:r>
            <a:r>
              <a:rPr lang="cs-CZ" sz="8800" dirty="0" smtClean="0"/>
              <a:t/>
            </a:r>
            <a:br>
              <a:rPr lang="cs-CZ" sz="8800" dirty="0" smtClean="0"/>
            </a:br>
            <a:r>
              <a:rPr lang="cs-CZ" sz="8800" dirty="0" smtClean="0"/>
              <a:t>(prvotní posouzení dopadů)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8800" dirty="0" smtClean="0"/>
              <a:t>identifikuje vznikající </a:t>
            </a:r>
            <a:r>
              <a:rPr lang="cs-CZ" sz="8800" b="1" dirty="0" smtClean="0"/>
              <a:t>nové a rozsáhlé dopady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8800" b="1" dirty="0" smtClean="0"/>
              <a:t>předkladatel  </a:t>
            </a:r>
            <a:r>
              <a:rPr lang="cs-CZ" sz="8800" b="1" dirty="0"/>
              <a:t>navrhuje </a:t>
            </a:r>
            <a:r>
              <a:rPr lang="cs-CZ" sz="8800" b="1" dirty="0" smtClean="0"/>
              <a:t>provedení zevrubné RIA </a:t>
            </a:r>
            <a:r>
              <a:rPr lang="cs-CZ" sz="8800" dirty="0" smtClean="0"/>
              <a:t/>
            </a:r>
            <a:br>
              <a:rPr lang="cs-CZ" sz="8800" dirty="0" smtClean="0"/>
            </a:br>
            <a:r>
              <a:rPr lang="cs-CZ" sz="8800" dirty="0" smtClean="0"/>
              <a:t>(případně musí zdůvodnit proč navrhuje neprovedení RIA)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8800" dirty="0" smtClean="0"/>
              <a:t>na </a:t>
            </a:r>
            <a:r>
              <a:rPr lang="cs-CZ" sz="8800" dirty="0"/>
              <a:t>jeho základě se </a:t>
            </a:r>
            <a:r>
              <a:rPr lang="cs-CZ" sz="8800" b="1" dirty="0"/>
              <a:t>rozhoduje o </a:t>
            </a:r>
            <a:r>
              <a:rPr lang="cs-CZ" sz="8800" b="1" dirty="0" smtClean="0"/>
              <a:t>provedení RIA (zpracování ZZ RIA)</a:t>
            </a:r>
            <a:endParaRPr lang="cs-CZ" sz="8800" b="1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cs-CZ" sz="8000" b="1" dirty="0" smtClean="0"/>
              <a:t>* </a:t>
            </a:r>
            <a:r>
              <a:rPr lang="cs-CZ" sz="8000" dirty="0" smtClean="0"/>
              <a:t>i k nelegislativnímu, pokud je v závěrech navrženo legislativní řešení s věcnými dopady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800" b="1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19675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Přehled dopadů  – zpracování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995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cs-CZ" sz="2200" b="1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200" b="1" dirty="0" smtClean="0"/>
              <a:t>nedůsledné či neúplné zpracování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200" dirty="0" smtClean="0"/>
              <a:t>(nutné pro adekvátní posouzení nutnosti zpracovat RIA)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formální definice problémů a variant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šablonovitá zdůvodnění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zaměňování kategorií popisu problému a cílů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/>
              <a:t>o</a:t>
            </a:r>
            <a:r>
              <a:rPr lang="cs-CZ" sz="2200" b="1" dirty="0" smtClean="0"/>
              <a:t>pomenutí vyplnění některých částí, zejm. jednotlivých kategorií dopadů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39552" y="119675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Přehled dopadů – časté chyby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0734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endParaRPr lang="cs-CZ" sz="72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1) Zpracovat </a:t>
            </a:r>
            <a:r>
              <a:rPr lang="cs-CZ" sz="7600" b="1" dirty="0"/>
              <a:t>včas </a:t>
            </a:r>
            <a:r>
              <a:rPr lang="cs-CZ" sz="7600" dirty="0"/>
              <a:t>pro možnost revize.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2) Vyvarovat </a:t>
            </a:r>
            <a:r>
              <a:rPr lang="cs-CZ" sz="7600" b="1" dirty="0"/>
              <a:t>se formálních definic </a:t>
            </a:r>
            <a:r>
              <a:rPr lang="cs-CZ" sz="7600" dirty="0"/>
              <a:t>problémů a variant řešení.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3) Spolupracovat</a:t>
            </a:r>
            <a:r>
              <a:rPr lang="cs-CZ" sz="7600" dirty="0" smtClean="0"/>
              <a:t> </a:t>
            </a:r>
            <a:r>
              <a:rPr lang="cs-CZ" sz="7600" dirty="0"/>
              <a:t>s ústředními orgány státní správy u horizontálních témat </a:t>
            </a:r>
            <a:r>
              <a:rPr lang="cs-CZ" sz="7600" dirty="0" smtClean="0"/>
              <a:t/>
            </a:r>
            <a:br>
              <a:rPr lang="cs-CZ" sz="7600" dirty="0" smtClean="0"/>
            </a:br>
            <a:r>
              <a:rPr lang="cs-CZ" sz="7600" dirty="0" smtClean="0"/>
              <a:t>a problémů</a:t>
            </a:r>
            <a:r>
              <a:rPr lang="cs-CZ" sz="7600" dirty="0"/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4) Nezaměňovat </a:t>
            </a:r>
            <a:r>
              <a:rPr lang="cs-CZ" sz="7600" b="1" dirty="0"/>
              <a:t>kategorie </a:t>
            </a:r>
            <a:r>
              <a:rPr lang="cs-CZ" sz="7600" dirty="0"/>
              <a:t>popisu problémů za cíle.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5) Pozor </a:t>
            </a:r>
            <a:r>
              <a:rPr lang="cs-CZ" sz="7600" b="1" dirty="0"/>
              <a:t>na formální a šablonovité zdůvodňování </a:t>
            </a:r>
            <a:r>
              <a:rPr lang="cs-CZ" sz="7600" b="1" dirty="0" smtClean="0"/>
              <a:t/>
            </a:r>
            <a:br>
              <a:rPr lang="cs-CZ" sz="7600" b="1" dirty="0" smtClean="0"/>
            </a:br>
            <a:r>
              <a:rPr lang="cs-CZ" sz="7600" dirty="0" smtClean="0"/>
              <a:t>(</a:t>
            </a:r>
            <a:r>
              <a:rPr lang="cs-CZ" sz="7600" dirty="0"/>
              <a:t>například u transpozičních předpisů).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6) Uvádět </a:t>
            </a:r>
            <a:r>
              <a:rPr lang="cs-CZ" sz="7600" b="1" dirty="0"/>
              <a:t>zdroje </a:t>
            </a:r>
            <a:r>
              <a:rPr lang="cs-CZ" sz="7600" dirty="0"/>
              <a:t>dat a analýz, ze kterých je vycházeno </a:t>
            </a:r>
            <a:r>
              <a:rPr lang="cs-CZ" sz="7600" dirty="0" smtClean="0"/>
              <a:t/>
            </a:r>
            <a:br>
              <a:rPr lang="cs-CZ" sz="7600" dirty="0" smtClean="0"/>
            </a:br>
            <a:r>
              <a:rPr lang="cs-CZ" sz="7600" dirty="0" smtClean="0"/>
              <a:t>(</a:t>
            </a:r>
            <a:r>
              <a:rPr lang="cs-CZ" sz="7600" dirty="0"/>
              <a:t>včetně odkazů na metodické postupy).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7) Brát </a:t>
            </a:r>
            <a:r>
              <a:rPr lang="cs-CZ" sz="7600" b="1" dirty="0"/>
              <a:t>v úvahu princip časově omezené účinnosti </a:t>
            </a:r>
            <a:r>
              <a:rPr lang="cs-CZ" sz="7600" dirty="0"/>
              <a:t>právních předpisů </a:t>
            </a:r>
            <a:r>
              <a:rPr lang="cs-CZ" sz="7600" dirty="0" smtClean="0"/>
              <a:t/>
            </a:r>
            <a:br>
              <a:rPr lang="cs-CZ" sz="7600" dirty="0" smtClean="0"/>
            </a:br>
            <a:r>
              <a:rPr lang="cs-CZ" sz="7600" dirty="0" smtClean="0"/>
              <a:t>a </a:t>
            </a:r>
            <a:r>
              <a:rPr lang="cs-CZ" sz="7600" dirty="0"/>
              <a:t>povinnosti přezkumu.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8) Vyplnit </a:t>
            </a:r>
            <a:r>
              <a:rPr lang="cs-CZ" sz="7600" b="1" dirty="0"/>
              <a:t>všechny části </a:t>
            </a:r>
            <a:r>
              <a:rPr lang="cs-CZ" sz="7600" dirty="0"/>
              <a:t>– včetně hodnocení administrativní zátěže </a:t>
            </a:r>
            <a:r>
              <a:rPr lang="cs-CZ" sz="7600" dirty="0" smtClean="0"/>
              <a:t/>
            </a:r>
            <a:br>
              <a:rPr lang="cs-CZ" sz="7600" dirty="0" smtClean="0"/>
            </a:br>
            <a:r>
              <a:rPr lang="cs-CZ" sz="7600" dirty="0" smtClean="0"/>
              <a:t>či </a:t>
            </a:r>
            <a:r>
              <a:rPr lang="cs-CZ" sz="7600" dirty="0"/>
              <a:t>dopadů na spotřebitele.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9) Správně </a:t>
            </a:r>
            <a:r>
              <a:rPr lang="cs-CZ" sz="7600" b="1" dirty="0"/>
              <a:t>označovat implementační předpisy </a:t>
            </a:r>
            <a:r>
              <a:rPr lang="cs-CZ" sz="7600" dirty="0"/>
              <a:t>právních norem EU.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7600" b="1" dirty="0" smtClean="0"/>
              <a:t>10) Využívat </a:t>
            </a:r>
            <a:r>
              <a:rPr lang="cs-CZ" sz="7600" b="1" dirty="0"/>
              <a:t>spolupráci s Úřadem vlády či Komisí RIA</a:t>
            </a:r>
            <a:r>
              <a:rPr lang="cs-CZ" sz="7600" dirty="0"/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cs-CZ" sz="2800" b="1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124744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Přehled dopadů – desatero doporučení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2259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každý rok (cca na začátku 4 Q.) </a:t>
            </a:r>
            <a:r>
              <a:rPr lang="cs-CZ" sz="2200" b="1" dirty="0" smtClean="0"/>
              <a:t>předseda </a:t>
            </a:r>
            <a:r>
              <a:rPr lang="cs-CZ" sz="2200" b="1" dirty="0"/>
              <a:t>LRV oslovuje </a:t>
            </a:r>
            <a:r>
              <a:rPr lang="cs-CZ" sz="2200" dirty="0"/>
              <a:t>příslušné ústřední správní </a:t>
            </a:r>
            <a:r>
              <a:rPr lang="cs-CZ" sz="2200" dirty="0" smtClean="0"/>
              <a:t>úřady (ÚSÚ) </a:t>
            </a:r>
            <a:r>
              <a:rPr lang="cs-CZ" sz="2200" dirty="0"/>
              <a:t>se žádostí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o </a:t>
            </a:r>
            <a:r>
              <a:rPr lang="cs-CZ" sz="2200" b="1" dirty="0"/>
              <a:t>poskytnutí </a:t>
            </a:r>
            <a:r>
              <a:rPr lang="cs-CZ" sz="2200" b="1" dirty="0" smtClean="0"/>
              <a:t>podkladů do plánů </a:t>
            </a:r>
            <a:r>
              <a:rPr lang="cs-CZ" sz="2200" dirty="0" smtClean="0"/>
              <a:t>legislativních prací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 smtClean="0"/>
              <a:t>vyhlášek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podklady </a:t>
            </a:r>
            <a:r>
              <a:rPr lang="cs-CZ" sz="2200" b="1" dirty="0" smtClean="0"/>
              <a:t>musí obsahovat přehledy dopadů </a:t>
            </a:r>
            <a:r>
              <a:rPr lang="cs-CZ" sz="2200" dirty="0" smtClean="0"/>
              <a:t>se stanoviskem ÚSÚ ke zpracování RIA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n</a:t>
            </a:r>
            <a:r>
              <a:rPr lang="cs-CZ" sz="2200" dirty="0" smtClean="0"/>
              <a:t>a </a:t>
            </a:r>
            <a:r>
              <a:rPr lang="cs-CZ" sz="2200" dirty="0"/>
              <a:t>základě přehledů dopadů Komise RIA a Odbor hodnocení dopadů regulace doporučí, u kterých legislativních návrhů má být provedeno </a:t>
            </a:r>
            <a:r>
              <a:rPr lang="cs-CZ" sz="2200" dirty="0" smtClean="0"/>
              <a:t>(zevrubné) hodnocení </a:t>
            </a:r>
            <a:r>
              <a:rPr lang="cs-CZ" sz="2200" dirty="0"/>
              <a:t>dopadů </a:t>
            </a:r>
            <a:r>
              <a:rPr lang="cs-CZ" sz="2200" dirty="0" smtClean="0"/>
              <a:t>regulace</a:t>
            </a:r>
            <a:endParaRPr lang="cs-CZ" sz="2200" b="1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60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Plán legislativních prací a vyhlášek – příprava a posouzení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4724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200" b="1" dirty="0" smtClean="0"/>
              <a:t>plán legislativních prací je </a:t>
            </a:r>
            <a:r>
              <a:rPr lang="cs-CZ" sz="2200" b="1" dirty="0"/>
              <a:t>schvalován </a:t>
            </a:r>
            <a:r>
              <a:rPr lang="cs-CZ" sz="2200" b="1" dirty="0" smtClean="0"/>
              <a:t>vládou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200" dirty="0" smtClean="0"/>
              <a:t>(o provedení RIA rozhoduje vláda po připomínkovém řízení)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2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plán vyhlášek je schvalován předsedou LRV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200" dirty="0" smtClean="0"/>
              <a:t>(o provedení RIA rozhoduje předseda LRV)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200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Komise RIA podává doporučení ke zpracování RIA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60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/>
              <a:t>Plán legislativních prací a vyhlášek – </a:t>
            </a:r>
            <a:r>
              <a:rPr lang="cs-CZ" sz="2400" b="1" dirty="0" smtClean="0"/>
              <a:t>schválení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6741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cs-CZ" sz="2000" b="1" dirty="0" smtClean="0"/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2200" b="1" dirty="0" smtClean="0"/>
              <a:t>K návrhům právních předpisů předkládaných mimo plány </a:t>
            </a:r>
            <a:br>
              <a:rPr lang="cs-CZ" sz="2200" b="1" dirty="0" smtClean="0"/>
            </a:br>
            <a:r>
              <a:rPr lang="cs-CZ" sz="2200" b="1" dirty="0" smtClean="0"/>
              <a:t>se RIA zpracovává VŽDY vyjma případů</a:t>
            </a:r>
            <a:r>
              <a:rPr lang="cs-CZ" sz="2200" b="1" dirty="0"/>
              <a:t>:</a:t>
            </a:r>
            <a:endParaRPr lang="cs-CZ" sz="2200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ústavních zákonů, zákonů o státním rozpočtu a závěrečném účtu, stavu legislativní nouze, krizových situací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dirty="0"/>
              <a:t>u</a:t>
            </a:r>
            <a:r>
              <a:rPr lang="cs-CZ" sz="2200" dirty="0" smtClean="0"/>
              <a:t>dělení výjimky předsedou LRV  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200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7544" y="1268760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/>
              <a:t>Plán legislativních prací a vyhlášek </a:t>
            </a:r>
            <a:r>
              <a:rPr lang="cs-CZ" sz="2400" b="1" dirty="0" smtClean="0"/>
              <a:t> – předkládání mimo plány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9994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Výjimky ze zpracování RIA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200" b="1" dirty="0" smtClean="0"/>
              <a:t>Žádost o výjimku z provedení RIA:</a:t>
            </a:r>
            <a:endParaRPr lang="cs-CZ" sz="2200" b="1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spc="-90" dirty="0" smtClean="0"/>
              <a:t>podává předkladatel návrhu právního předpisu </a:t>
            </a:r>
            <a:r>
              <a:rPr lang="cs-CZ" sz="2200" b="1" spc="-90" dirty="0" smtClean="0"/>
              <a:t>předsedovi LRV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spc="-90" dirty="0" smtClean="0"/>
              <a:t>MUSÍ obsahovat </a:t>
            </a:r>
            <a:r>
              <a:rPr lang="cs-CZ" sz="2200" b="1" spc="-90" dirty="0" smtClean="0"/>
              <a:t>zdůvodnění a zpracovaný přehled dopadů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cs-CZ" sz="2200" b="1" spc="-80" dirty="0" smtClean="0">
                <a:solidFill>
                  <a:schemeClr val="accent3">
                    <a:lumMod val="50000"/>
                  </a:schemeClr>
                </a:solidFill>
              </a:rPr>
              <a:t>↓↓↓</a:t>
            </a:r>
            <a:endParaRPr lang="cs-CZ" sz="22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návrh doporučení (stanovisko) k žádosti připravuje Sekce Legislativní rady vlády ÚV ČR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spc="-90" dirty="0" smtClean="0"/>
              <a:t>o žádosti je </a:t>
            </a:r>
            <a:r>
              <a:rPr lang="cs-CZ" sz="2200" b="1" spc="-90" dirty="0" smtClean="0"/>
              <a:t>rozhodováno</a:t>
            </a:r>
            <a:r>
              <a:rPr lang="cs-CZ" sz="2200" spc="-90" dirty="0" smtClean="0"/>
              <a:t> </a:t>
            </a:r>
            <a:r>
              <a:rPr lang="cs-CZ" sz="2200" b="1" spc="-90" dirty="0" smtClean="0"/>
              <a:t>bezodkladně</a:t>
            </a:r>
            <a:r>
              <a:rPr lang="cs-CZ" sz="2200" spc="-90" dirty="0" smtClean="0"/>
              <a:t> </a:t>
            </a:r>
            <a:r>
              <a:rPr lang="cs-CZ" sz="2200" spc="-90" dirty="0"/>
              <a:t>(zasíláno elektronicky</a:t>
            </a:r>
            <a:r>
              <a:rPr lang="cs-CZ" sz="2200" spc="-90" dirty="0" smtClean="0"/>
              <a:t>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spc="-90" dirty="0" smtClean="0"/>
              <a:t>Udělenou výjimku je nutné poznačit v předkládací zprávě</a:t>
            </a:r>
            <a:endParaRPr lang="cs-CZ" sz="2200" spc="-90" dirty="0"/>
          </a:p>
          <a:p>
            <a:pPr marL="0" indent="0">
              <a:spcAft>
                <a:spcPts val="1200"/>
              </a:spcAft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68824"/>
            <a:ext cx="8136000" cy="576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Výjimky – žádost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152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200" b="1" dirty="0" smtClean="0"/>
              <a:t>Hodnocení dopadů regulace zpracované pro návrh právního předpisu: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ke </a:t>
            </a:r>
            <a:r>
              <a:rPr lang="cs-CZ" sz="2200" dirty="0"/>
              <a:t>všem návrhům právních předpisů, které byly označeny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v </a:t>
            </a:r>
            <a:r>
              <a:rPr lang="cs-CZ" sz="2200" dirty="0"/>
              <a:t>uvedených plánech </a:t>
            </a:r>
            <a:endParaRPr lang="cs-CZ" sz="2200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k návrhům </a:t>
            </a:r>
            <a:r>
              <a:rPr lang="cs-CZ" sz="2200" dirty="0"/>
              <a:t>právních předpisů předkládaných mimo plán, kterým zároveň předseda LRV neudělil výjimku ze zpracování RIA. </a:t>
            </a:r>
            <a:endParaRPr lang="cs-CZ" sz="2200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předkladatel </a:t>
            </a:r>
            <a:r>
              <a:rPr lang="cs-CZ" sz="2200" dirty="0"/>
              <a:t>při zpracování RIA postupuje </a:t>
            </a:r>
            <a:r>
              <a:rPr lang="cs-CZ" sz="2200" dirty="0" smtClean="0"/>
              <a:t>podle Obecných zásad pro hodnocení dopadů regulace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v</a:t>
            </a:r>
            <a:r>
              <a:rPr lang="cs-CZ" sz="2200" dirty="0" smtClean="0"/>
              <a:t>ýstupem </a:t>
            </a:r>
            <a:r>
              <a:rPr lang="cs-CZ" sz="2200" dirty="0"/>
              <a:t>z tohoto procesu je </a:t>
            </a:r>
            <a:r>
              <a:rPr lang="cs-CZ" sz="2200" dirty="0" smtClean="0"/>
              <a:t>Závěrečná zpráva z RIA</a:t>
            </a:r>
            <a:endParaRPr lang="cs-CZ" sz="2200" b="1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60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Ex ante RIA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418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34083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Konzultace</a:t>
            </a:r>
            <a:endParaRPr lang="cs-CZ" sz="2400" b="1" dirty="0"/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329199"/>
              </p:ext>
            </p:extLst>
          </p:nvPr>
        </p:nvGraphicFramePr>
        <p:xfrm>
          <a:off x="323528" y="1916832"/>
          <a:ext cx="8229600" cy="4713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03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34083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Konzultace - význam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dirty="0"/>
              <a:t>Nalézání </a:t>
            </a:r>
            <a:r>
              <a:rPr lang="cs-CZ" b="1" dirty="0"/>
              <a:t>nových perspektiv </a:t>
            </a:r>
            <a:r>
              <a:rPr lang="cs-CZ" dirty="0"/>
              <a:t>nahlížení na identifikovaný </a:t>
            </a:r>
            <a:r>
              <a:rPr lang="cs-CZ" dirty="0" smtClean="0"/>
              <a:t>problém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Vytipování </a:t>
            </a:r>
            <a:r>
              <a:rPr lang="cs-CZ" dirty="0"/>
              <a:t>dalších dotčených </a:t>
            </a:r>
            <a:r>
              <a:rPr lang="cs-CZ" dirty="0" smtClean="0"/>
              <a:t>subjektů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b="1" dirty="0" smtClean="0"/>
              <a:t>Identifikace </a:t>
            </a:r>
            <a:r>
              <a:rPr lang="cs-CZ" b="1" dirty="0"/>
              <a:t>dalších možných variant </a:t>
            </a:r>
            <a:r>
              <a:rPr lang="cs-CZ" dirty="0" smtClean="0"/>
              <a:t>řešení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Nalézání </a:t>
            </a:r>
            <a:r>
              <a:rPr lang="cs-CZ" b="1" dirty="0"/>
              <a:t>rovnováhy mezi protichůdnými </a:t>
            </a:r>
            <a:r>
              <a:rPr lang="cs-CZ" b="1" dirty="0" smtClean="0"/>
              <a:t>zájmy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Lepší </a:t>
            </a:r>
            <a:r>
              <a:rPr lang="cs-CZ" b="1" dirty="0"/>
              <a:t>odhad možných dopadů </a:t>
            </a:r>
            <a:r>
              <a:rPr lang="cs-CZ" dirty="0"/>
              <a:t>navrhovaného právního předpisu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(z </a:t>
            </a:r>
            <a:r>
              <a:rPr lang="cs-CZ" dirty="0"/>
              <a:t>hlediska celé společnosti i jednotlivých společenských skupin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dalších </a:t>
            </a:r>
            <a:r>
              <a:rPr lang="cs-CZ" dirty="0" smtClean="0"/>
              <a:t>oblastí)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b="1" dirty="0" smtClean="0"/>
              <a:t>Nezávislá </a:t>
            </a:r>
            <a:r>
              <a:rPr lang="cs-CZ" b="1" dirty="0"/>
              <a:t>kontrola hodnocení </a:t>
            </a:r>
            <a:r>
              <a:rPr lang="cs-CZ" dirty="0"/>
              <a:t>možných </a:t>
            </a:r>
            <a:r>
              <a:rPr lang="cs-CZ" dirty="0" smtClean="0"/>
              <a:t>dopadů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b="1" dirty="0" smtClean="0"/>
              <a:t>Zmírnění </a:t>
            </a:r>
            <a:r>
              <a:rPr lang="cs-CZ" b="1" dirty="0"/>
              <a:t>rizika </a:t>
            </a:r>
            <a:r>
              <a:rPr lang="cs-CZ" dirty="0"/>
              <a:t>nepředvídatelných </a:t>
            </a:r>
            <a:r>
              <a:rPr lang="cs-CZ" dirty="0" smtClean="0"/>
              <a:t>důsledků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Lepší </a:t>
            </a:r>
            <a:r>
              <a:rPr lang="cs-CZ" b="1" dirty="0"/>
              <a:t>porozumění návrhu a připravenost dotčených subjektů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(</a:t>
            </a:r>
            <a:r>
              <a:rPr lang="cs-CZ" dirty="0" smtClean="0"/>
              <a:t>na </a:t>
            </a:r>
            <a:r>
              <a:rPr lang="cs-CZ" dirty="0"/>
              <a:t>implementaci právního </a:t>
            </a:r>
            <a:r>
              <a:rPr lang="cs-CZ" dirty="0" smtClean="0"/>
              <a:t>předpisu)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b="1" dirty="0" smtClean="0"/>
              <a:t>Získání </a:t>
            </a:r>
            <a:r>
              <a:rPr lang="cs-CZ" b="1" dirty="0"/>
              <a:t>potřebných relevantních dat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(zejména </a:t>
            </a:r>
            <a:r>
              <a:rPr lang="cs-CZ" dirty="0"/>
              <a:t>pro vyhodnocení nákladů a přínosů)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0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Obsah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 smtClean="0"/>
              <a:t>Základní cíle RIA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 smtClean="0"/>
              <a:t>Proces RIA krok za krokem</a:t>
            </a:r>
            <a:endParaRPr lang="cs-CZ" sz="2800" b="1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 smtClean="0"/>
              <a:t>RIA u implementačních předpisů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b="1" dirty="0" smtClean="0"/>
              <a:t>Mezinárodní kontext RIA</a:t>
            </a:r>
          </a:p>
          <a:p>
            <a:pPr marL="0" indent="0">
              <a:buNone/>
            </a:pPr>
            <a:endParaRPr 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cs-CZ" sz="2400" b="1" dirty="0" smtClean="0"/>
          </a:p>
          <a:p>
            <a:pPr marL="457200" lvl="1" indent="0">
              <a:buNone/>
            </a:pPr>
            <a:endParaRPr lang="cs-CZ" sz="2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Metodika </a:t>
            </a:r>
            <a:r>
              <a:rPr lang="cs-CZ" sz="2200" b="1" dirty="0"/>
              <a:t>pro zapojování veřejnosti do přípravy vládních </a:t>
            </a:r>
            <a:r>
              <a:rPr lang="cs-CZ" sz="2200" b="1" dirty="0" smtClean="0"/>
              <a:t>dokumentů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/>
              <a:t>Manuál pro zapojování veřejnosti do přípravy vládních </a:t>
            </a:r>
            <a:r>
              <a:rPr lang="cs-CZ" sz="2200" b="1" dirty="0" smtClean="0"/>
              <a:t>dokumentů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0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9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Konzultace - metodiky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0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cs-CZ" sz="2400" b="1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400" b="1" dirty="0" smtClean="0"/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400" b="1" dirty="0" smtClean="0"/>
              <a:t>Dotčené subjekty</a:t>
            </a:r>
            <a:endParaRPr lang="cs-CZ" sz="2400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Komise RIA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400" dirty="0" smtClean="0"/>
              <a:t>(konzultace v rámci přípravy ZZ RIA před MPŘ)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Odbor </a:t>
            </a:r>
            <a:r>
              <a:rPr lang="cs-CZ" sz="2400" b="1" dirty="0"/>
              <a:t>hodnocení dopadů regulace ÚV </a:t>
            </a:r>
            <a:r>
              <a:rPr lang="cs-CZ" sz="2400" b="1" dirty="0" smtClean="0"/>
              <a:t>ČR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400" dirty="0"/>
              <a:t>(</a:t>
            </a:r>
            <a:r>
              <a:rPr lang="cs-CZ" sz="2400" dirty="0" smtClean="0"/>
              <a:t>metodická pomoc</a:t>
            </a:r>
            <a:r>
              <a:rPr lang="cs-CZ" sz="2400" dirty="0"/>
              <a:t> </a:t>
            </a:r>
            <a:r>
              <a:rPr lang="cs-CZ" sz="2400" dirty="0" smtClean="0"/>
              <a:t>v rámci přípravy ZZ RIA před MPŘ)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400" u="sng" dirty="0" smtClean="0"/>
              <a:t>další </a:t>
            </a:r>
            <a:r>
              <a:rPr lang="cs-CZ" sz="2400" u="sng" dirty="0"/>
              <a:t>možnosti</a:t>
            </a:r>
            <a:r>
              <a:rPr lang="cs-CZ" sz="2400" u="sng" dirty="0" smtClean="0"/>
              <a:t>:</a:t>
            </a:r>
            <a:endParaRPr lang="cs-CZ" sz="2400" u="sng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400" b="1" dirty="0"/>
              <a:t>Databáze konzultujících organizací </a:t>
            </a:r>
            <a:r>
              <a:rPr lang="cs-CZ" sz="2400" dirty="0"/>
              <a:t>(DataKO</a:t>
            </a:r>
            <a:r>
              <a:rPr lang="cs-CZ" sz="2400" dirty="0" smtClean="0"/>
              <a:t>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400" dirty="0" smtClean="0"/>
              <a:t>(seznam několika </a:t>
            </a:r>
            <a:r>
              <a:rPr lang="cs-CZ" sz="2400" dirty="0"/>
              <a:t>organizací, které se </a:t>
            </a:r>
            <a:r>
              <a:rPr lang="cs-CZ" sz="2400" dirty="0" smtClean="0"/>
              <a:t>dobrovolně a aktivně chtějí podílet </a:t>
            </a:r>
            <a:r>
              <a:rPr lang="cs-CZ" sz="2400" dirty="0"/>
              <a:t>na procesu přípravy </a:t>
            </a:r>
            <a:r>
              <a:rPr lang="cs-CZ" sz="2400" dirty="0" smtClean="0"/>
              <a:t>materiálu</a:t>
            </a:r>
            <a:r>
              <a:rPr lang="cs-CZ" sz="2400" dirty="0"/>
              <a:t> </a:t>
            </a:r>
            <a:r>
              <a:rPr lang="cs-CZ" sz="2400" dirty="0" smtClean="0"/>
              <a:t>a je možné je využít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pro </a:t>
            </a:r>
            <a:r>
              <a:rPr lang="cs-CZ" sz="2400" dirty="0" smtClean="0"/>
              <a:t>konzultace skrze </a:t>
            </a:r>
            <a:r>
              <a:rPr lang="cs-CZ" sz="2400" dirty="0" err="1" smtClean="0"/>
              <a:t>eKLEP</a:t>
            </a:r>
            <a:r>
              <a:rPr lang="cs-CZ" sz="2400" dirty="0" smtClean="0"/>
              <a:t>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 smtClean="0"/>
              <a:t>Veřejné konzultace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0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9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Konzultace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1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200" b="1" dirty="0" smtClean="0"/>
              <a:t>Závěrečná zpráva z hodnocení dopadů regulace (ZZ RIA) je: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výstup</a:t>
            </a:r>
            <a:r>
              <a:rPr lang="cs-CZ" sz="2200" dirty="0" smtClean="0"/>
              <a:t> celého procesu RIA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podklad</a:t>
            </a:r>
            <a:r>
              <a:rPr lang="cs-CZ" sz="2200" dirty="0" smtClean="0"/>
              <a:t> pro informované rozhodnutí vlády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samostatná </a:t>
            </a:r>
            <a:r>
              <a:rPr lang="cs-CZ" sz="2200" b="1" dirty="0"/>
              <a:t>část </a:t>
            </a:r>
            <a:r>
              <a:rPr lang="cs-CZ" sz="2200" dirty="0"/>
              <a:t>materiálu, kterou zpracovává </a:t>
            </a:r>
            <a:r>
              <a:rPr lang="cs-CZ" sz="2200" dirty="0" smtClean="0"/>
              <a:t>předkladatel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cs-CZ" sz="2400" b="1" spc="-80" dirty="0" smtClean="0">
                <a:solidFill>
                  <a:schemeClr val="accent3">
                    <a:lumMod val="50000"/>
                  </a:schemeClr>
                </a:solidFill>
              </a:rPr>
              <a:t>↓↓↓</a:t>
            </a:r>
            <a:endParaRPr lang="cs-CZ" sz="22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povinnou </a:t>
            </a:r>
            <a:r>
              <a:rPr lang="cs-CZ" sz="2200" b="1" dirty="0" smtClean="0"/>
              <a:t>součástí je Shrnutí </a:t>
            </a:r>
            <a:r>
              <a:rPr lang="cs-CZ" sz="2200" dirty="0" smtClean="0"/>
              <a:t>(u návrhů zákonů)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200" dirty="0" smtClean="0"/>
              <a:t>(jeho účelem je shrnutí problematiky pro lepší orientaci)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princip proporcionality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9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Zpracování Závěrečné zprávy z RIA – význam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24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792"/>
            <a:ext cx="8229600" cy="4281371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cs-CZ" sz="2400" b="1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600" b="1" dirty="0" smtClean="0"/>
              <a:t>završení první fáze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600" dirty="0" smtClean="0"/>
              <a:t>(vše, co bylo zjištěno má být představeno)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600" b="1" dirty="0" smtClean="0"/>
              <a:t>zpracování do jednotné šablony*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600" b="1" dirty="0" smtClean="0"/>
              <a:t>přehledná a logická struktura, srozumitelnost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600" b="1" dirty="0" smtClean="0"/>
              <a:t>relevantní informační hodnota, transparentnost a ověřitelnost údajů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000" b="1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000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dirty="0" smtClean="0"/>
              <a:t>*v případě řešení samostatných problémů v jedné úpravě zpracovat relevantní části zvlášť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9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Zpracování Závěrečné zprávy z RIA – zpracování</a:t>
            </a:r>
            <a:endParaRPr lang="cs-CZ" sz="24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01395597"/>
              </p:ext>
            </p:extLst>
          </p:nvPr>
        </p:nvGraphicFramePr>
        <p:xfrm>
          <a:off x="554435" y="4221088"/>
          <a:ext cx="8121117" cy="89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89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200" b="1" dirty="0" smtClean="0"/>
              <a:t>chybí povinné části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dirty="0" smtClean="0"/>
              <a:t>(např. zhodnocení </a:t>
            </a:r>
            <a:r>
              <a:rPr lang="cs-CZ" sz="2000" dirty="0"/>
              <a:t>rizika, implementace doporučené </a:t>
            </a:r>
            <a:r>
              <a:rPr lang="cs-CZ" sz="2000" dirty="0" smtClean="0"/>
              <a:t>varianty)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b="1" dirty="0"/>
              <a:t>o</a:t>
            </a:r>
            <a:r>
              <a:rPr lang="cs-CZ" sz="2200" b="1" dirty="0" smtClean="0"/>
              <a:t>bsahuje nadbytečné části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dirty="0" smtClean="0"/>
              <a:t>(v </a:t>
            </a:r>
            <a:r>
              <a:rPr lang="cs-CZ" sz="2000" dirty="0"/>
              <a:t>důsledku zkopírování povinných části důvodové </a:t>
            </a:r>
            <a:r>
              <a:rPr lang="cs-CZ" sz="2000" dirty="0" smtClean="0"/>
              <a:t>zprávy)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b="1" dirty="0"/>
              <a:t>č</a:t>
            </a:r>
            <a:r>
              <a:rPr lang="cs-CZ" sz="2200" b="1" dirty="0" smtClean="0"/>
              <a:t>ásti jsou nevhodně spojeny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dirty="0" smtClean="0"/>
              <a:t>(užití staré šablony nebo obsahuje </a:t>
            </a:r>
            <a:r>
              <a:rPr lang="cs-CZ" sz="2000" dirty="0"/>
              <a:t>jednotný text pro samostatně vymezené </a:t>
            </a:r>
            <a:r>
              <a:rPr lang="cs-CZ" sz="2000" dirty="0" smtClean="0"/>
              <a:t>části)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špatné zařazení a </a:t>
            </a:r>
            <a:r>
              <a:rPr lang="cs-CZ" sz="2200" b="1" dirty="0"/>
              <a:t>nepřehledné </a:t>
            </a:r>
            <a:r>
              <a:rPr lang="cs-CZ" sz="2200" b="1" dirty="0" smtClean="0"/>
              <a:t>členění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dirty="0" smtClean="0"/>
              <a:t>(např. problém </a:t>
            </a:r>
            <a:r>
              <a:rPr lang="cs-CZ" sz="2000" dirty="0"/>
              <a:t>je fakticky definován až ve zhodnocení </a:t>
            </a:r>
            <a:r>
              <a:rPr lang="cs-CZ" sz="2000" dirty="0" smtClean="0"/>
              <a:t>rizika, jednotlivé </a:t>
            </a:r>
            <a:r>
              <a:rPr lang="cs-CZ" sz="2000" dirty="0"/>
              <a:t>části se vztahují k různému rozsahu těchto </a:t>
            </a:r>
            <a:r>
              <a:rPr lang="cs-CZ" sz="2000" dirty="0" smtClean="0"/>
              <a:t>problémů, popis </a:t>
            </a:r>
            <a:r>
              <a:rPr lang="cs-CZ" sz="2000" dirty="0"/>
              <a:t>některého z aspektů analýzy zcela chybí a nelze sledovat logickou linii </a:t>
            </a:r>
            <a:r>
              <a:rPr lang="cs-CZ" sz="2000" dirty="0" smtClean="0"/>
              <a:t>hodnocení)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cs-CZ" sz="2200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92"/>
            <a:ext cx="8136000" cy="57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Zpracování Závěrečné zprávy z RIA – časté chyby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939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Proces RIA – schvalování a implementace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cs-CZ" sz="2400" dirty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400" b="1" dirty="0" smtClean="0"/>
              <a:t>návrh právního předpisu </a:t>
            </a:r>
            <a:r>
              <a:rPr lang="cs-CZ" sz="2400" dirty="0" smtClean="0"/>
              <a:t>včetně Závěrečné zprávy z </a:t>
            </a:r>
            <a:r>
              <a:rPr lang="cs-CZ" sz="2400" dirty="0"/>
              <a:t>RIA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je </a:t>
            </a:r>
            <a:r>
              <a:rPr lang="cs-CZ" sz="2400" dirty="0"/>
              <a:t>předkladatelem </a:t>
            </a:r>
            <a:r>
              <a:rPr lang="cs-CZ" sz="2400" b="1" dirty="0"/>
              <a:t>vložen do </a:t>
            </a:r>
            <a:r>
              <a:rPr lang="cs-CZ" sz="2400" b="1" dirty="0" err="1" smtClean="0"/>
              <a:t>eKLEPu</a:t>
            </a:r>
            <a:endParaRPr lang="cs-CZ" sz="2400" b="1" dirty="0" smtClean="0"/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robíhá standardní připomínkování celého materiálu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ze strany ÚV ČR probíhá posouzení souladu ZZ RIA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s </a:t>
            </a:r>
            <a:r>
              <a:rPr lang="cs-CZ" sz="2400" dirty="0" smtClean="0"/>
              <a:t>Obecnými zásadami RIA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→</a:t>
            </a:r>
            <a:r>
              <a:rPr lang="cs-CZ" sz="2400" b="1" dirty="0" smtClean="0"/>
              <a:t> dojde-li v návrhu k věcným změnám, které mají vliv </a:t>
            </a:r>
            <a:br>
              <a:rPr lang="cs-CZ" sz="2400" b="1" dirty="0" smtClean="0"/>
            </a:br>
            <a:r>
              <a:rPr lang="cs-CZ" sz="2400" b="1" dirty="0" smtClean="0"/>
              <a:t>na hodnocení dopadů, je nutné Závěrečnou zprávu upravit </a:t>
            </a:r>
            <a:br>
              <a:rPr lang="cs-CZ" sz="2400" b="1" dirty="0" smtClean="0"/>
            </a:br>
            <a:r>
              <a:rPr lang="cs-CZ" sz="2400" b="1" dirty="0" smtClean="0"/>
              <a:t>a doplnit</a:t>
            </a:r>
            <a:endParaRPr lang="cs-CZ" sz="2400" b="1" dirty="0"/>
          </a:p>
        </p:txBody>
      </p:sp>
      <p:sp>
        <p:nvSpPr>
          <p:cNvPr id="4" name="Zaoblený obdélník 3"/>
          <p:cNvSpPr/>
          <p:nvPr/>
        </p:nvSpPr>
        <p:spPr>
          <a:xfrm>
            <a:off x="395536" y="1196752"/>
            <a:ext cx="8136000" cy="576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Připomínkové řízení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913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Proces RIA – schvalování a implementace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cs-CZ" sz="2400" dirty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návrh materiálu je následně </a:t>
            </a:r>
            <a:r>
              <a:rPr lang="cs-CZ" sz="2200" b="1" dirty="0" smtClean="0"/>
              <a:t>předložen pracovním komisím LRV a LRV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200" b="1" dirty="0" smtClean="0"/>
              <a:t>Komise </a:t>
            </a:r>
            <a:r>
              <a:rPr lang="cs-CZ" sz="2200" b="1" dirty="0"/>
              <a:t>RIA posuzuje kvalitu ZZ RIA </a:t>
            </a:r>
            <a:r>
              <a:rPr lang="cs-CZ" sz="2200" dirty="0"/>
              <a:t>– zda </a:t>
            </a:r>
            <a:r>
              <a:rPr lang="cs-CZ" sz="2200" dirty="0" smtClean="0"/>
              <a:t>je vyhodnocení </a:t>
            </a:r>
            <a:r>
              <a:rPr lang="cs-CZ" sz="2200" dirty="0"/>
              <a:t>dopadů </a:t>
            </a:r>
            <a:r>
              <a:rPr lang="cs-CZ" sz="2200" dirty="0" smtClean="0"/>
              <a:t>v </a:t>
            </a:r>
            <a:r>
              <a:rPr lang="cs-CZ" sz="2200" dirty="0"/>
              <a:t>souladu s </a:t>
            </a:r>
            <a:r>
              <a:rPr lang="cs-CZ" sz="2200" dirty="0" smtClean="0"/>
              <a:t>Obecnými zásadami RIA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200" dirty="0"/>
              <a:t>(</a:t>
            </a:r>
            <a:r>
              <a:rPr lang="cs-CZ" sz="2200" dirty="0" smtClean="0"/>
              <a:t>zasedá </a:t>
            </a:r>
            <a:r>
              <a:rPr lang="cs-CZ" sz="2200" dirty="0"/>
              <a:t>zpravidla </a:t>
            </a:r>
            <a:r>
              <a:rPr lang="cs-CZ" sz="2200" dirty="0" smtClean="0"/>
              <a:t>1krát </a:t>
            </a:r>
            <a:r>
              <a:rPr lang="cs-CZ" sz="2200" dirty="0"/>
              <a:t>za 3 týdny, </a:t>
            </a:r>
            <a:r>
              <a:rPr lang="cs-CZ" sz="2200" dirty="0" smtClean="0"/>
              <a:t>příp. projednává per </a:t>
            </a:r>
            <a:r>
              <a:rPr lang="cs-CZ" sz="2200" dirty="0" err="1" smtClean="0"/>
              <a:t>rollam</a:t>
            </a:r>
            <a:r>
              <a:rPr lang="cs-CZ" sz="2200" dirty="0" smtClean="0"/>
              <a:t>)</a:t>
            </a:r>
            <a:endParaRPr lang="cs-CZ" sz="2200" dirty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LRV následně posuzuje obdobné s ohledem na připomínky uplatněné ze strany Komise RIA a dalších komisí </a:t>
            </a:r>
            <a:endParaRPr lang="cs-CZ" sz="22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Stanovisko Komise RIA (připomínky) je zohledněno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ve </a:t>
            </a:r>
            <a:r>
              <a:rPr lang="cs-CZ" sz="2200" dirty="0" smtClean="0"/>
              <a:t>stanovisku LRV</a:t>
            </a:r>
            <a:endParaRPr lang="cs-CZ" sz="2200" dirty="0"/>
          </a:p>
        </p:txBody>
      </p:sp>
      <p:sp>
        <p:nvSpPr>
          <p:cNvPr id="4" name="Zaoblený obdélník 3"/>
          <p:cNvSpPr/>
          <p:nvPr/>
        </p:nvSpPr>
        <p:spPr>
          <a:xfrm>
            <a:off x="395536" y="1196752"/>
            <a:ext cx="8136000" cy="576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Připomínkové řízení – projednání komisemi LRV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7682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Proces RIA – schvalování a implementace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cs-CZ" sz="2400" dirty="0"/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600" dirty="0" smtClean="0"/>
              <a:t>schválení vládou*</a:t>
            </a:r>
            <a:endParaRPr lang="cs-CZ" sz="2600" dirty="0"/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600" dirty="0"/>
              <a:t>schválení parlamentem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600" dirty="0" smtClean="0"/>
              <a:t>vyhlášení </a:t>
            </a:r>
            <a:r>
              <a:rPr lang="cs-CZ" sz="2600" dirty="0"/>
              <a:t>ve Sbírce zákonů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600" dirty="0"/>
              <a:t>i</a:t>
            </a:r>
            <a:r>
              <a:rPr lang="cs-CZ" sz="2600" dirty="0" smtClean="0"/>
              <a:t>mplementace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cs-CZ" sz="2400" dirty="0"/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200" dirty="0"/>
              <a:t>*V případě schválení návrhu právního předpisu ve znění stanoviska </a:t>
            </a:r>
            <a:r>
              <a:rPr lang="cs-CZ" sz="2200" dirty="0" smtClean="0"/>
              <a:t>(předsedy) LRV </a:t>
            </a:r>
            <a:r>
              <a:rPr lang="cs-CZ" sz="2200" dirty="0"/>
              <a:t>je však případné připomínky k ZZ RIA v materiálu </a:t>
            </a:r>
            <a:r>
              <a:rPr lang="cs-CZ" sz="2200" dirty="0" smtClean="0"/>
              <a:t>zohlednit po </a:t>
            </a:r>
            <a:r>
              <a:rPr lang="cs-CZ" sz="2200" dirty="0"/>
              <a:t>jednání </a:t>
            </a:r>
            <a:r>
              <a:rPr lang="cs-CZ" sz="2200" dirty="0" smtClean="0"/>
              <a:t>vlády</a:t>
            </a:r>
            <a:r>
              <a:rPr lang="cs-CZ" sz="2200" dirty="0"/>
              <a:t>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395536" y="1196752"/>
            <a:ext cx="8136000" cy="576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Projednání a implementace 		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332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Proces RIA – zpětné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800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200" b="1" dirty="0" smtClean="0"/>
              <a:t>Nedílná součást celého procesu RIA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cs-CZ" sz="2200" b="1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2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cs-CZ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cs-CZ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cs-CZ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→ </a:t>
            </a:r>
            <a:r>
              <a:rPr lang="cs-CZ" sz="2200" dirty="0" smtClean="0"/>
              <a:t>každý </a:t>
            </a:r>
            <a:r>
              <a:rPr lang="cs-CZ" sz="2200" dirty="0"/>
              <a:t>přezkum musí mít oporu a plynule navazovat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na </a:t>
            </a:r>
            <a:r>
              <a:rPr lang="cs-CZ" sz="2200" dirty="0"/>
              <a:t>hodnocení dopadů regulace z fáze návrhu – jde o logické navázání na provedenou ex ante </a:t>
            </a:r>
            <a:r>
              <a:rPr lang="cs-CZ" sz="2200" dirty="0" smtClean="0"/>
              <a:t>RIA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39552" y="1268760"/>
            <a:ext cx="8136000" cy="576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Ex post RIA – význam</a:t>
            </a:r>
            <a:endParaRPr lang="cs-CZ" sz="2400" b="1" dirty="0"/>
          </a:p>
        </p:txBody>
      </p:sp>
      <p:graphicFrame>
        <p:nvGraphicFramePr>
          <p:cNvPr id="5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025236"/>
              </p:ext>
            </p:extLst>
          </p:nvPr>
        </p:nvGraphicFramePr>
        <p:xfrm>
          <a:off x="755576" y="2420888"/>
          <a:ext cx="7416824" cy="2664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551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Proces RIA – zpětné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cs-CZ" sz="2800" b="1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200" b="1" dirty="0" smtClean="0"/>
              <a:t>Obecné zásady pro hodnocení dopadů regulace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200" dirty="0" smtClean="0"/>
              <a:t>(</a:t>
            </a:r>
            <a:r>
              <a:rPr lang="cs-CZ" sz="2200" dirty="0"/>
              <a:t>Metodika, část B – Hodnocení dopadů </a:t>
            </a:r>
            <a:r>
              <a:rPr lang="cs-CZ" sz="2200" dirty="0" smtClean="0"/>
              <a:t>regulace</a:t>
            </a:r>
            <a:r>
              <a:rPr lang="cs-CZ" sz="2200" dirty="0"/>
              <a:t>,</a:t>
            </a:r>
            <a:r>
              <a:rPr lang="cs-CZ" sz="2200" dirty="0" smtClean="0"/>
              <a:t> </a:t>
            </a:r>
            <a:r>
              <a:rPr lang="cs-CZ" sz="2200" dirty="0"/>
              <a:t>čl. 6. Přezkum účinnosti </a:t>
            </a:r>
            <a:r>
              <a:rPr lang="cs-CZ" sz="2200" dirty="0" smtClean="0"/>
              <a:t>regulace)</a:t>
            </a:r>
            <a:endParaRPr lang="cs-CZ" sz="2200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200" i="1" dirty="0" smtClean="0"/>
              <a:t>„Je </a:t>
            </a:r>
            <a:r>
              <a:rPr lang="cs-CZ" sz="2200" i="1" dirty="0"/>
              <a:t>nezbytné po určitém čase každý existující právní předpis podrobit přezkumu z hlediska účinnosti a naplňování daných cílů. Kritéria přezkumu účinnosti se stanoví podle povahy upravované problematiky</a:t>
            </a:r>
            <a:r>
              <a:rPr lang="cs-CZ" sz="2200" i="1" dirty="0" smtClean="0"/>
              <a:t>.“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zákon č. 2/1969 Sb. – kompetenční zákon (§ 22)</a:t>
            </a:r>
          </a:p>
          <a:p>
            <a:pPr marL="0" indent="0" algn="just">
              <a:buNone/>
            </a:pPr>
            <a:r>
              <a:rPr lang="cs-CZ" sz="2200" i="1" dirty="0" smtClean="0"/>
              <a:t>„Ministerstva </a:t>
            </a:r>
            <a:r>
              <a:rPr lang="cs-CZ" sz="2200" i="1" dirty="0"/>
              <a:t>zkoumají společenskou problematiku v okruhu své působnosti, analyzují dosahované výsledky a činí opatření </a:t>
            </a:r>
            <a:r>
              <a:rPr lang="cs-CZ" sz="2200" i="1" dirty="0" smtClean="0"/>
              <a:t/>
            </a:r>
            <a:br>
              <a:rPr lang="cs-CZ" sz="2200" i="1" dirty="0" smtClean="0"/>
            </a:br>
            <a:r>
              <a:rPr lang="cs-CZ" sz="2200" i="1" dirty="0" smtClean="0"/>
              <a:t>k </a:t>
            </a:r>
            <a:r>
              <a:rPr lang="cs-CZ" sz="2200" i="1" dirty="0"/>
              <a:t>řešení aktuálních otázek</a:t>
            </a:r>
            <a:r>
              <a:rPr lang="cs-CZ" sz="2200" i="1" dirty="0" smtClean="0"/>
              <a:t>.“ 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611560" y="1340768"/>
            <a:ext cx="8136000" cy="576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Ex post RIA – ukotvení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4662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Základní cíle RIA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200" b="1" dirty="0" smtClean="0"/>
              <a:t>zvýšení kvality právních předpisů i jejich tvorby</a:t>
            </a:r>
          </a:p>
          <a:p>
            <a:pPr algn="just"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200" b="1" spc="-80" dirty="0" smtClean="0"/>
              <a:t>posílení konzultací </a:t>
            </a:r>
            <a:r>
              <a:rPr lang="cs-CZ" sz="2200" spc="-80" dirty="0" smtClean="0"/>
              <a:t>s veřejností a </a:t>
            </a:r>
            <a:r>
              <a:rPr lang="cs-CZ" sz="2200" spc="-80" dirty="0"/>
              <a:t>mimovládními subjekty </a:t>
            </a:r>
            <a:endParaRPr lang="cs-CZ" sz="2200" spc="-80" dirty="0" smtClean="0"/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r>
              <a:rPr lang="cs-CZ" sz="2200" dirty="0" smtClean="0"/>
              <a:t>profesní komory, spolky</a:t>
            </a:r>
            <a:r>
              <a:rPr lang="cs-CZ" sz="2200" dirty="0"/>
              <a:t>, spotřebitelské </a:t>
            </a:r>
            <a:r>
              <a:rPr lang="cs-CZ" sz="2200" dirty="0" smtClean="0"/>
              <a:t>organizace, sdružení zaměstnavatelů a zaměstnanců, nevládní organizace</a:t>
            </a:r>
            <a:endParaRPr lang="cs-CZ" sz="2200" spc="-80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cs-CZ" sz="3600" b="1" spc="-80" dirty="0" smtClean="0">
                <a:solidFill>
                  <a:schemeClr val="accent3">
                    <a:lumMod val="50000"/>
                  </a:schemeClr>
                </a:solidFill>
              </a:rPr>
              <a:t>↓↓↓</a:t>
            </a:r>
          </a:p>
          <a:p>
            <a:pPr marL="0" indent="0" algn="ctr">
              <a:buNone/>
            </a:pPr>
            <a:r>
              <a:rPr lang="cs-CZ" sz="2800" dirty="0" smtClean="0"/>
              <a:t> </a:t>
            </a:r>
            <a:r>
              <a:rPr lang="cs-CZ" sz="2400" b="1" dirty="0" smtClean="0"/>
              <a:t>zlepšení </a:t>
            </a:r>
            <a:r>
              <a:rPr lang="cs-CZ" sz="2400" b="1" dirty="0"/>
              <a:t>efektivity </a:t>
            </a:r>
            <a:r>
              <a:rPr lang="cs-CZ" sz="2400" b="1" dirty="0" smtClean="0"/>
              <a:t>vládnutí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63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Proces RIA – zpětné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cs-CZ" sz="2200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3500" b="1" dirty="0" smtClean="0"/>
              <a:t>neprobíhá jednotně  </a:t>
            </a:r>
            <a:r>
              <a:rPr lang="cs-CZ" sz="3500" dirty="0" smtClean="0"/>
              <a:t>- nesystematické vyhodnocování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3500" dirty="0" smtClean="0"/>
              <a:t>(v 87 % předkladatelé nepoužívají žádnou interní metodiku)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3500" b="1" dirty="0" smtClean="0"/>
              <a:t>neexistuje jednotná praxe </a:t>
            </a:r>
            <a:r>
              <a:rPr lang="cs-CZ" sz="3500" dirty="0" smtClean="0"/>
              <a:t>ohledně výsledků zpětného přezkumu a rozhodování o dalším postupu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3500" dirty="0" smtClean="0"/>
              <a:t>(91 % rezortů uvádí, že byla-li v rámci přezkumu zjištěna potřeba změny, jsou činěny kroky k zajištění výsledku)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3500" b="1" dirty="0" smtClean="0"/>
              <a:t>je připravována doprovodná Metodika přezkumu účinnosti právních předpisů</a:t>
            </a:r>
          </a:p>
          <a:p>
            <a:pPr marL="0" indent="0" algn="just">
              <a:buNone/>
            </a:pPr>
            <a:r>
              <a:rPr lang="cs-CZ" sz="3500" dirty="0" smtClean="0"/>
              <a:t>(podrobný </a:t>
            </a:r>
            <a:r>
              <a:rPr lang="cs-CZ" sz="3500" dirty="0"/>
              <a:t>postup </a:t>
            </a:r>
            <a:r>
              <a:rPr lang="cs-CZ" sz="3500" dirty="0" smtClean="0"/>
              <a:t>přezkumu, váže </a:t>
            </a:r>
            <a:r>
              <a:rPr lang="cs-CZ" sz="3500" dirty="0"/>
              <a:t>se </a:t>
            </a:r>
            <a:r>
              <a:rPr lang="cs-CZ" sz="3500" dirty="0" smtClean="0"/>
              <a:t>na ZZ RIA, ale lze </a:t>
            </a:r>
            <a:r>
              <a:rPr lang="cs-CZ" sz="3500" dirty="0"/>
              <a:t>ji </a:t>
            </a:r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sz="3500" dirty="0" smtClean="0"/>
              <a:t>s modifikacemi použít </a:t>
            </a:r>
            <a:r>
              <a:rPr lang="cs-CZ" sz="3500" dirty="0"/>
              <a:t>i jako </a:t>
            </a:r>
            <a:r>
              <a:rPr lang="cs-CZ" sz="3500" dirty="0" smtClean="0"/>
              <a:t>pomůcku </a:t>
            </a:r>
            <a:r>
              <a:rPr lang="cs-CZ" sz="3500" dirty="0"/>
              <a:t>pro přezkum právních předpisů bez ZZ </a:t>
            </a:r>
            <a:r>
              <a:rPr lang="cs-CZ" sz="3500" dirty="0" smtClean="0"/>
              <a:t>RIA)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cs-CZ" b="1" spc="-80" dirty="0" smtClean="0">
                <a:solidFill>
                  <a:schemeClr val="accent3">
                    <a:lumMod val="50000"/>
                  </a:schemeClr>
                </a:solidFill>
              </a:rPr>
              <a:t>↓↓↓</a:t>
            </a: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cs-CZ" dirty="0" smtClean="0"/>
              <a:t>rámec k provádění je nastaven, pro jeho využití však zatím nejsou stanovena sjednocující pravidla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200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183443"/>
            <a:ext cx="8136000" cy="576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Ex post RIA – současný stav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408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RIA u implementačních předpisů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cs-CZ" sz="2200" b="1" dirty="0" smtClean="0"/>
              <a:t>Riziko </a:t>
            </a:r>
            <a:r>
              <a:rPr lang="cs-CZ" sz="2200" b="1" dirty="0"/>
              <a:t>nadbytečné zátěže při implementaci práva </a:t>
            </a:r>
            <a:r>
              <a:rPr lang="cs-CZ" sz="2200" b="1" dirty="0" smtClean="0"/>
              <a:t>EU: </a:t>
            </a:r>
            <a:endParaRPr lang="cs-CZ" sz="2200" b="1" dirty="0"/>
          </a:p>
          <a:p>
            <a:pPr marL="0" indent="0">
              <a:buNone/>
            </a:pPr>
            <a:endParaRPr lang="cs-CZ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Implementační předpis </a:t>
            </a:r>
            <a:r>
              <a:rPr lang="cs-CZ" sz="2200" b="1" dirty="0" smtClean="0"/>
              <a:t>bez možnosti diskrece a současně nejde nad rámec požadavků</a:t>
            </a:r>
            <a:r>
              <a:rPr lang="cs-CZ" sz="2200" dirty="0" smtClean="0"/>
              <a:t> práva EU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dirty="0" smtClean="0"/>
              <a:t>→ RIA se NEZPRACOVÁVÁ</a:t>
            </a:r>
          </a:p>
          <a:p>
            <a:pPr marL="0" indent="0">
              <a:spcAft>
                <a:spcPts val="1200"/>
              </a:spcAft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Implementační </a:t>
            </a:r>
            <a:r>
              <a:rPr lang="cs-CZ" sz="2200" dirty="0" smtClean="0"/>
              <a:t>předpis </a:t>
            </a:r>
            <a:r>
              <a:rPr lang="cs-CZ" sz="2200" b="1" dirty="0" smtClean="0"/>
              <a:t>jdoucí nad rámec požadavků </a:t>
            </a:r>
            <a:r>
              <a:rPr lang="cs-CZ" sz="2200" dirty="0" smtClean="0"/>
              <a:t>práva EU </a:t>
            </a:r>
          </a:p>
          <a:p>
            <a:pPr marL="0" indent="0">
              <a:buNone/>
            </a:pPr>
            <a:r>
              <a:rPr lang="cs-CZ" sz="2200" dirty="0" smtClean="0"/>
              <a:t>→ </a:t>
            </a:r>
            <a:r>
              <a:rPr lang="cs-CZ" sz="2200" dirty="0"/>
              <a:t>RIA se </a:t>
            </a:r>
            <a:r>
              <a:rPr lang="cs-CZ" sz="2200" dirty="0" smtClean="0"/>
              <a:t>ZPRACOVÁVÁ</a:t>
            </a:r>
          </a:p>
          <a:p>
            <a:pPr marL="0" indent="0">
              <a:buNone/>
            </a:pPr>
            <a:endParaRPr lang="cs-CZ" sz="20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68824"/>
            <a:ext cx="8136000" cy="576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Implementační předpisy – zpracování RIA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6095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RIA u implementačních předpisů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Gold-</a:t>
            </a:r>
            <a:r>
              <a:rPr lang="cs-CZ" sz="2200" b="1" dirty="0" err="1" smtClean="0"/>
              <a:t>plating</a:t>
            </a:r>
            <a:r>
              <a:rPr lang="cs-CZ" sz="2200" b="1" dirty="0" smtClean="0"/>
              <a:t> </a:t>
            </a:r>
            <a:r>
              <a:rPr lang="cs-CZ" sz="2200" b="1" dirty="0"/>
              <a:t>/ neminimalistická </a:t>
            </a:r>
            <a:r>
              <a:rPr lang="cs-CZ" sz="2200" b="1" dirty="0" smtClean="0"/>
              <a:t>implementace: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→ doplňování </a:t>
            </a:r>
            <a:r>
              <a:rPr lang="cs-CZ" sz="2200" dirty="0"/>
              <a:t>dalších nároků nad rámec minimálních požadavků stanovených předpisy </a:t>
            </a:r>
            <a:r>
              <a:rPr lang="cs-CZ" sz="2200" dirty="0" smtClean="0"/>
              <a:t>EU</a:t>
            </a: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pokud předpis EU umožňuje </a:t>
            </a:r>
            <a:r>
              <a:rPr lang="cs-CZ" sz="2200" dirty="0" err="1" smtClean="0"/>
              <a:t>gold-plating</a:t>
            </a:r>
            <a:r>
              <a:rPr lang="cs-CZ" sz="2200" dirty="0" smtClean="0"/>
              <a:t>, měl by předkladatel zvážit zda zvolená varianta nepředstavuje nadbytečnou zátěž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výsledky posouzení uvede předkladatel v důvodové zprávě / odůvodnění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každé odchýlení od minimalistické implementace by mělo být zdůvodněno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veškeré </a:t>
            </a:r>
            <a:r>
              <a:rPr lang="cs-CZ" sz="2200" dirty="0"/>
              <a:t>případy neminimalistické implementace musí podléhat procesu </a:t>
            </a:r>
            <a:r>
              <a:rPr lang="cs-CZ" sz="2200" dirty="0" smtClean="0"/>
              <a:t>RIA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>
              <a:buFont typeface="Wingdings" panose="05000000000000000000" pitchFamily="2" charset="2"/>
              <a:buChar char="q"/>
            </a:pPr>
            <a:endParaRPr lang="cs-CZ" sz="22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316682"/>
            <a:ext cx="8136000" cy="576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Implementační předpisy – Gold-</a:t>
            </a:r>
            <a:r>
              <a:rPr lang="cs-CZ" sz="2400" b="1" dirty="0" err="1" smtClean="0"/>
              <a:t>plating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089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RIA u implementačních předpisů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0" indent="0"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Metodická pomůcka pro prevenci nadbytečné regulatorní zátěže při implementaci práva EU</a:t>
            </a:r>
            <a:endParaRPr lang="cs-CZ" sz="2200" b="1" dirty="0"/>
          </a:p>
          <a:p>
            <a:pPr>
              <a:buFont typeface="Wingdings" panose="05000000000000000000" pitchFamily="2" charset="2"/>
              <a:buChar char="q"/>
            </a:pPr>
            <a:endParaRPr lang="cs-CZ" sz="22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316682"/>
            <a:ext cx="8136000" cy="576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Gold-</a:t>
            </a:r>
            <a:r>
              <a:rPr lang="cs-CZ" sz="2400" b="1" dirty="0" err="1" smtClean="0"/>
              <a:t>plating</a:t>
            </a:r>
            <a:r>
              <a:rPr lang="cs-CZ" sz="2400" b="1" dirty="0" smtClean="0"/>
              <a:t> - Metodika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528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RIA u implementačních předpisů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4209331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200" b="1" dirty="0" smtClean="0"/>
              <a:t>Před implementací je NUTNÉ položit si následující otázky: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Jaký veřejný zájem směrnice v praktickém životě prosazuje?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Jaké národní předpisy toto řeší?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Odpovídají národní předpisy a postupy dané směrnici?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Lze se od požadavků směrnice odchýlit?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Pokud ano, za jakých podmínek?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Proběhly konzultace a s jakým výsledkem?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Proběhly konzultace i při zpracování RIA k transpozičnímu předpisu?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48625"/>
            <a:ext cx="8136000" cy="576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/>
              <a:t>Implementační předpisy </a:t>
            </a:r>
            <a:r>
              <a:rPr lang="cs-CZ" sz="2400" b="1" dirty="0" smtClean="0"/>
              <a:t> – omezení Gold platingu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3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Mezinárodní kontext  </a:t>
            </a:r>
            <a:r>
              <a:rPr lang="cs-CZ" sz="4000" dirty="0" smtClean="0"/>
              <a:t>RIA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4209331"/>
          </a:xfrm>
        </p:spPr>
        <p:txBody>
          <a:bodyPr>
            <a:normAutofit fontScale="47500" lnSpcReduction="2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3100" b="1" dirty="0" smtClean="0"/>
              <a:t>Agenda lepší regulace v EU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3800" dirty="0" smtClean="0"/>
              <a:t>Komise zpracovává hodnocení dopadů k připravovaným návrhům právních předpisů EU 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cs-CZ" sz="3200" dirty="0" smtClean="0"/>
              <a:t>(Lze </a:t>
            </a:r>
            <a:r>
              <a:rPr lang="cs-CZ" sz="3200" dirty="0" smtClean="0"/>
              <a:t>využít i pro účely zpracování ZZ RIA na národní úrovni, kde je to relevantní</a:t>
            </a:r>
            <a:r>
              <a:rPr lang="cs-CZ" sz="3200" dirty="0" smtClean="0"/>
              <a:t>.)</a:t>
            </a:r>
            <a:endParaRPr lang="cs-CZ" sz="32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Metodické pokyny a pomůcky – </a:t>
            </a:r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 </a:t>
            </a:r>
            <a:r>
              <a:rPr lang="cs-CZ" dirty="0" err="1" smtClean="0"/>
              <a:t>Guidelines</a:t>
            </a:r>
            <a:r>
              <a:rPr lang="cs-CZ" dirty="0" smtClean="0"/>
              <a:t> a </a:t>
            </a:r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 </a:t>
            </a:r>
            <a:r>
              <a:rPr lang="cs-CZ" dirty="0" err="1" smtClean="0"/>
              <a:t>Toolbox</a:t>
            </a:r>
            <a:r>
              <a:rPr lang="cs-CZ" dirty="0" smtClean="0"/>
              <a:t> Evropské komise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Posuzování kvality hodnocení dopadů a přezkumů – Výbor pro kontrolu regulace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/>
              <a:t>Platforma </a:t>
            </a:r>
            <a:r>
              <a:rPr lang="cs-CZ" dirty="0" smtClean="0"/>
              <a:t>REFIT – stanoviska k podnětům občanů na zjednodušování předpisů EU a snižování zátěže plynoucí z regulace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Hodnocení dopadů (podstatných) pozměňovacích návrhů v Radě a Parlamentu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48625"/>
            <a:ext cx="8136000" cy="576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Možné využití na národní úrovni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7354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Mezinárodní kontext  </a:t>
            </a:r>
            <a:r>
              <a:rPr lang="cs-CZ" sz="4000" dirty="0" smtClean="0"/>
              <a:t>RIA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4209331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3800" b="1" dirty="0" smtClean="0"/>
              <a:t>OECD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Doporučení Rady OECD k regulatorní politice a vládnutí z roku 2012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Výbor pro regulatorní politiku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Metodické pomůcky, studie, národní praxe, konference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Zpracování </a:t>
            </a:r>
            <a:r>
              <a:rPr lang="cs-CZ" sz="2800" dirty="0"/>
              <a:t>dat z dotazníku k </a:t>
            </a:r>
            <a:r>
              <a:rPr lang="cs-CZ" sz="2800" dirty="0" err="1"/>
              <a:t>iREG</a:t>
            </a:r>
            <a:r>
              <a:rPr lang="cs-CZ" sz="2800" dirty="0"/>
              <a:t> a dohledovým orgánům v oblasti regulatorní politiky (léto </a:t>
            </a:r>
            <a:r>
              <a:rPr lang="cs-CZ" sz="2800" dirty="0" smtClean="0"/>
              <a:t>2017)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Příprava </a:t>
            </a:r>
            <a:r>
              <a:rPr lang="cs-CZ" sz="2800" dirty="0"/>
              <a:t>Výhledu regulatorní politiky </a:t>
            </a:r>
            <a:r>
              <a:rPr lang="cs-CZ" sz="2800" dirty="0" smtClean="0"/>
              <a:t>2018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Příprava </a:t>
            </a:r>
            <a:r>
              <a:rPr lang="cs-CZ" sz="2800" dirty="0"/>
              <a:t>principů nejlepší praxe v oblasti ex ante RIA, zapojení </a:t>
            </a:r>
            <a:r>
              <a:rPr lang="cs-CZ" sz="2800" dirty="0" err="1"/>
              <a:t>stakeholderů</a:t>
            </a:r>
            <a:r>
              <a:rPr lang="cs-CZ" sz="2800" dirty="0"/>
              <a:t> i ex post </a:t>
            </a:r>
            <a:r>
              <a:rPr lang="cs-CZ" sz="2800" dirty="0" smtClean="0"/>
              <a:t>RIA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Mezinárodní </a:t>
            </a:r>
            <a:r>
              <a:rPr lang="cs-CZ" sz="2800" dirty="0"/>
              <a:t>regulatorní spolupráce, apod.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sz="24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248625"/>
            <a:ext cx="8136000" cy="576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/>
              <a:t>Možné využití na národní úrovni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49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128792" cy="4536504"/>
          </a:xfrm>
        </p:spPr>
        <p:txBody>
          <a:bodyPr>
            <a:noAutofit/>
          </a:bodyPr>
          <a:lstStyle/>
          <a:p>
            <a:endParaRPr lang="cs-CZ" sz="2400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Vám za pozornost</a:t>
            </a:r>
            <a:r>
              <a:rPr lang="cs-CZ" sz="2400" dirty="0" smtClean="0">
                <a:solidFill>
                  <a:srgbClr val="1F497D"/>
                </a:solidFill>
              </a:rPr>
              <a:t/>
            </a:r>
            <a:br>
              <a:rPr lang="cs-CZ" sz="2400" dirty="0" smtClean="0">
                <a:solidFill>
                  <a:srgbClr val="1F497D"/>
                </a:solidFill>
              </a:rPr>
            </a:b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</a:rPr>
              <a:t>Mgr. Soňa Mačejová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Mgr. Radana Kubová, Ph.D.</a:t>
            </a:r>
          </a:p>
          <a:p>
            <a:r>
              <a:rPr lang="cs-CZ" sz="2000" dirty="0" smtClean="0">
                <a:solidFill>
                  <a:schemeClr val="tx1"/>
                </a:solidFill>
                <a:hlinkClick r:id="rId3"/>
              </a:rPr>
              <a:t>macejova.sona@vlada.cz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  <a:hlinkClick r:id="rId4"/>
              </a:rPr>
              <a:t>kubova.radana@vlada.cz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ria@vlada.cz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 HODNOCENÍ DOPADŮ REGULACE 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 ČR</a:t>
            </a:r>
          </a:p>
          <a:p>
            <a:r>
              <a:rPr lang="cs-CZ" sz="2000" dirty="0">
                <a:solidFill>
                  <a:schemeClr val="tx1"/>
                </a:solidFill>
                <a:hlinkClick r:id="rId6"/>
              </a:rPr>
              <a:t>http://ria.vlada.cz/kontakty</a:t>
            </a:r>
            <a:r>
              <a:rPr lang="cs-CZ" sz="2000" dirty="0" smtClean="0">
                <a:solidFill>
                  <a:schemeClr val="tx1"/>
                </a:solidFill>
                <a:hlinkClick r:id="rId6"/>
              </a:rPr>
              <a:t>/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RIA - </a:t>
            </a:r>
            <a:r>
              <a:rPr lang="cs-CZ" dirty="0" smtClean="0"/>
              <a:t>začínáme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400" b="1" dirty="0" smtClean="0"/>
              <a:t>RIA = CELÝ cyklus legislativního procesu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b="1" dirty="0" smtClean="0"/>
              <a:t>Kvalitní RIA = stručnost + jasnost + adekvátnost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9517141"/>
              </p:ext>
            </p:extLst>
          </p:nvPr>
        </p:nvGraphicFramePr>
        <p:xfrm>
          <a:off x="251520" y="1916832"/>
          <a:ext cx="849694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331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začínáme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b="1" spc="-100" dirty="0" smtClean="0"/>
              <a:t>Při </a:t>
            </a:r>
            <a:r>
              <a:rPr lang="cs-CZ" b="1" spc="-100" dirty="0"/>
              <a:t>provádění </a:t>
            </a:r>
            <a:r>
              <a:rPr lang="cs-CZ" b="1" spc="-100" dirty="0" smtClean="0"/>
              <a:t>RIA je NUTNÉ zodpovědět </a:t>
            </a:r>
            <a:r>
              <a:rPr lang="cs-CZ" b="1" spc="-100" dirty="0"/>
              <a:t>si následující </a:t>
            </a:r>
            <a:r>
              <a:rPr lang="cs-CZ" b="1" spc="-100" dirty="0" smtClean="0"/>
              <a:t>otázky: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/>
              <a:t>Jaká je povaha a rozsah </a:t>
            </a:r>
            <a:r>
              <a:rPr lang="cs-CZ" dirty="0" smtClean="0"/>
              <a:t>problému?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Proč je nutné současný stav změnit?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Kdo </a:t>
            </a:r>
            <a:r>
              <a:rPr lang="cs-CZ" dirty="0"/>
              <a:t>by se měl v řešení problémů </a:t>
            </a:r>
            <a:r>
              <a:rPr lang="cs-CZ" dirty="0" smtClean="0"/>
              <a:t>angažovat?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Jaké </a:t>
            </a:r>
            <a:r>
              <a:rPr lang="cs-CZ" dirty="0"/>
              <a:t>cíle by </a:t>
            </a:r>
            <a:r>
              <a:rPr lang="cs-CZ" dirty="0" smtClean="0"/>
              <a:t>se měly stanovit pro </a:t>
            </a:r>
            <a:r>
              <a:rPr lang="cs-CZ" dirty="0"/>
              <a:t>řešení </a:t>
            </a:r>
            <a:r>
              <a:rPr lang="cs-CZ" dirty="0" smtClean="0"/>
              <a:t>problému?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Jaké </a:t>
            </a:r>
            <a:r>
              <a:rPr lang="cs-CZ" dirty="0"/>
              <a:t>varianty řešení se nabízejí </a:t>
            </a:r>
            <a:r>
              <a:rPr lang="cs-CZ" dirty="0" smtClean="0"/>
              <a:t>pro dosažení cílů?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Jaké </a:t>
            </a:r>
            <a:r>
              <a:rPr lang="cs-CZ" dirty="0"/>
              <a:t>jsou předpokládané d</a:t>
            </a:r>
            <a:r>
              <a:rPr lang="cs-CZ" dirty="0" smtClean="0"/>
              <a:t>opady variant?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Jaké </a:t>
            </a:r>
            <a:r>
              <a:rPr lang="cs-CZ" dirty="0"/>
              <a:t>je porovnání jednotlivých </a:t>
            </a:r>
            <a:r>
              <a:rPr lang="cs-CZ" dirty="0" smtClean="0"/>
              <a:t>řešení?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dirty="0" smtClean="0"/>
              <a:t>Jakým </a:t>
            </a:r>
            <a:r>
              <a:rPr lang="cs-CZ" dirty="0"/>
              <a:t>způsobem by měl být nastaven budoucí </a:t>
            </a:r>
            <a:r>
              <a:rPr lang="cs-CZ" dirty="0" smtClean="0"/>
              <a:t>monitoring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hodnocení účinnosti regulace?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0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proporcionality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RIA se zpracovává na principu proporcionální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analýzy:</a:t>
            </a:r>
          </a:p>
          <a:p>
            <a:pPr marL="0" indent="0" algn="just">
              <a:buNone/>
            </a:pPr>
            <a:r>
              <a:rPr lang="cs-CZ" sz="2200" dirty="0"/>
              <a:t>Z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určení úrovně analýzy je odpovědný předkladatel.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třeba zohlednit význam a rozsah řešeného problému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předpokládaných dopadů.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Proporcionální analýza souvisí 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rozdílnou hloubkou a rozsahem analýz při vyhodnocování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kvantifikaci potenciálních dopadů navrhovaného řešení,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rozsahem sběru dat potřebných pro hodnocení dopadů,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ozsahem konzultací dotčených subjektů,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počtem posuzovaných variant,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edy s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celým procesem </a:t>
            </a:r>
            <a:r>
              <a:rPr lang="cs-CZ" sz="2000" dirty="0" smtClean="0"/>
              <a:t>RIA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272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= cyklus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363902"/>
              </p:ext>
            </p:extLst>
          </p:nvPr>
        </p:nvGraphicFramePr>
        <p:xfrm>
          <a:off x="0" y="1412776"/>
          <a:ext cx="91440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494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Proces RIA – příprava a zpracování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spcAft>
                <a:spcPts val="1200"/>
              </a:spcAft>
              <a:buNone/>
            </a:pPr>
            <a:endParaRPr lang="cs-CZ" sz="5900" b="1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5500" b="1" dirty="0" smtClean="0"/>
              <a:t>racionalizace </a:t>
            </a:r>
            <a:r>
              <a:rPr lang="cs-CZ" sz="5500" b="1" dirty="0"/>
              <a:t>a plánování kapacit </a:t>
            </a:r>
            <a:r>
              <a:rPr lang="cs-CZ" sz="5500" dirty="0"/>
              <a:t>předkladatele </a:t>
            </a:r>
            <a:endParaRPr lang="cs-CZ" sz="5500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5500" dirty="0" smtClean="0"/>
              <a:t>(zevrubné RIA pouze pro zásadní návrhy)</a:t>
            </a:r>
            <a:endParaRPr lang="cs-CZ" sz="5500" dirty="0"/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5500" b="1" dirty="0" smtClean="0"/>
              <a:t>avízo nových návrhů </a:t>
            </a:r>
            <a:r>
              <a:rPr lang="cs-CZ" sz="5500" dirty="0" smtClean="0"/>
              <a:t>do plánů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5500" b="1" dirty="0" smtClean="0"/>
              <a:t>podklad pro žádost o výjimku </a:t>
            </a:r>
            <a:r>
              <a:rPr lang="cs-CZ" sz="5500" dirty="0" smtClean="0"/>
              <a:t>ze zpracování ZZ RIA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5500" b="1" dirty="0" smtClean="0"/>
              <a:t>upozornění pro dotčené subjekty </a:t>
            </a:r>
            <a:r>
              <a:rPr lang="cs-CZ" sz="5500" dirty="0" smtClean="0"/>
              <a:t>o obsahu připravovaných právních předpisů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cs-CZ" sz="5100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7000" b="1" dirty="0" smtClean="0">
                <a:solidFill>
                  <a:schemeClr val="accent3">
                    <a:lumMod val="50000"/>
                  </a:schemeClr>
                </a:solidFill>
              </a:rPr>
              <a:t>→ </a:t>
            </a:r>
            <a:r>
              <a:rPr lang="cs-CZ" sz="5500" b="1" dirty="0" smtClean="0"/>
              <a:t>přehledy dopadů je nutné pečlivě vyplnit, a podat </a:t>
            </a:r>
            <a:r>
              <a:rPr lang="cs-CZ" sz="5500" b="1" dirty="0" smtClean="0"/>
              <a:t/>
            </a:r>
            <a:br>
              <a:rPr lang="cs-CZ" sz="5500" b="1" dirty="0" smtClean="0"/>
            </a:br>
            <a:r>
              <a:rPr lang="cs-CZ" sz="5500" b="1" dirty="0" smtClean="0"/>
              <a:t>tak </a:t>
            </a:r>
            <a:r>
              <a:rPr lang="cs-CZ" sz="5500" b="1" dirty="0" smtClean="0"/>
              <a:t>všechny známé a požadované informace.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4000" dirty="0"/>
          </a:p>
          <a:p>
            <a:pPr marL="0" indent="0" algn="just">
              <a:spcAft>
                <a:spcPts val="600"/>
              </a:spcAft>
              <a:buNone/>
            </a:pPr>
            <a:endParaRPr lang="cs-CZ" sz="4000" b="1" dirty="0"/>
          </a:p>
          <a:p>
            <a:pPr marL="0" indent="0" algn="just">
              <a:spcAft>
                <a:spcPts val="600"/>
              </a:spcAft>
              <a:buNone/>
            </a:pPr>
            <a:endParaRPr lang="cs-CZ" sz="4000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1340768"/>
            <a:ext cx="8136904" cy="57606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200"/>
              </a:spcAft>
            </a:pPr>
            <a:r>
              <a:rPr lang="cs-CZ" sz="2400" b="1" dirty="0"/>
              <a:t>P</a:t>
            </a:r>
            <a:r>
              <a:rPr lang="cs-CZ" sz="2400" b="1" dirty="0" smtClean="0"/>
              <a:t>řehledu </a:t>
            </a:r>
            <a:r>
              <a:rPr lang="cs-CZ" sz="2400" b="1" dirty="0"/>
              <a:t>dopadů – </a:t>
            </a:r>
            <a:r>
              <a:rPr lang="cs-CZ" sz="2400" b="1" dirty="0" smtClean="0"/>
              <a:t>význam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2635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2"/>
                </a:solidFill>
              </a:rPr>
              <a:t>Šablona přehledu dopadů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1. základní identifikační údaje</a:t>
            </a:r>
          </a:p>
          <a:p>
            <a:pPr marL="0" lv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2. definice problému</a:t>
            </a:r>
          </a:p>
          <a:p>
            <a:pPr marL="0" lv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3. cíl návrhu právního předpisu</a:t>
            </a:r>
          </a:p>
          <a:p>
            <a:pPr marL="0" lv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4. odůvodnění varianty přípravy legislativního návrhu</a:t>
            </a:r>
          </a:p>
          <a:p>
            <a:pPr marL="0" lv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5. stanovisko předkladatele k zpracování RIA</a:t>
            </a:r>
          </a:p>
          <a:p>
            <a:pPr marL="0" lv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6. přijetí prováděcích právních předpisů</a:t>
            </a:r>
          </a:p>
          <a:p>
            <a:pPr marL="0" lv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7. dotčené subjekty</a:t>
            </a:r>
          </a:p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8. konzultace</a:t>
            </a:r>
          </a:p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9. dostupná data</a:t>
            </a:r>
          </a:p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10. charakteristika specifických dopadů: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na státní rozpočet a ostatní veřejné rozpočty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na mezinárodní konkurenceschopnost ČR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na podnikatelské prostředí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na územní samosprávné celky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sociální dopady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na spotřebitele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na životní prostředí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ve vztahu k zákazu diskriminace a ve vztahu k rovnosti žen a mužů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dopady na výkon státní statistické služby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zhodnocení korupčních rizik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kontakty na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zpracovatele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6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2372</TotalTime>
  <Words>1639</Words>
  <Application>Microsoft Office PowerPoint</Application>
  <PresentationFormat>Předvádění na obrazovce (4:3)</PresentationFormat>
  <Paragraphs>397</Paragraphs>
  <Slides>37</Slides>
  <Notes>37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prezentace</vt:lpstr>
      <vt:lpstr>Prezentace aplikace PowerPoint</vt:lpstr>
      <vt:lpstr>Obsah</vt:lpstr>
      <vt:lpstr>Základní cíle RIA</vt:lpstr>
      <vt:lpstr>Proces RIA - začínáme</vt:lpstr>
      <vt:lpstr>Proces RIA – začínáme</vt:lpstr>
      <vt:lpstr>Princip proporcionality</vt:lpstr>
      <vt:lpstr>Proces RIA = cyklus</vt:lpstr>
      <vt:lpstr>Proces RIA – příprava a zpracování</vt:lpstr>
      <vt:lpstr>Šablona přehledu dopadů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Výjimky ze zpracování RIA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Proces RIA – příprava a zpracování</vt:lpstr>
      <vt:lpstr>Proces RIA – schvalování a implementace</vt:lpstr>
      <vt:lpstr>Proces RIA – schvalování a implementace</vt:lpstr>
      <vt:lpstr>Proces RIA – schvalování a implementace</vt:lpstr>
      <vt:lpstr>Proces RIA – zpětné hodnocení</vt:lpstr>
      <vt:lpstr>Proces RIA – zpětné hodnocení</vt:lpstr>
      <vt:lpstr>Proces RIA – zpětné hodnocení</vt:lpstr>
      <vt:lpstr>RIA u implementačních předpisů</vt:lpstr>
      <vt:lpstr>RIA u implementačních předpisů</vt:lpstr>
      <vt:lpstr>RIA u implementačních předpisů</vt:lpstr>
      <vt:lpstr>RIA u implementačních předpisů</vt:lpstr>
      <vt:lpstr>Mezinárodní kontext  RIA</vt:lpstr>
      <vt:lpstr>Mezinárodní kontext  RIA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Kotajná Lydie</dc:creator>
  <cp:lastModifiedBy>Soňa Mačejová</cp:lastModifiedBy>
  <cp:revision>407</cp:revision>
  <cp:lastPrinted>2018-04-04T10:17:36Z</cp:lastPrinted>
  <dcterms:created xsi:type="dcterms:W3CDTF">2017-12-21T09:19:30Z</dcterms:created>
  <dcterms:modified xsi:type="dcterms:W3CDTF">2018-04-09T06:16:25Z</dcterms:modified>
</cp:coreProperties>
</file>