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7" r:id="rId2"/>
    <p:sldId id="318" r:id="rId3"/>
    <p:sldId id="319" r:id="rId4"/>
    <p:sldId id="309" r:id="rId5"/>
    <p:sldId id="322" r:id="rId6"/>
    <p:sldId id="320" r:id="rId7"/>
    <p:sldId id="323" r:id="rId8"/>
    <p:sldId id="325" r:id="rId9"/>
    <p:sldId id="287" r:id="rId10"/>
    <p:sldId id="326" r:id="rId11"/>
    <p:sldId id="327" r:id="rId12"/>
    <p:sldId id="328" r:id="rId13"/>
    <p:sldId id="329" r:id="rId14"/>
    <p:sldId id="330" r:id="rId15"/>
    <p:sldId id="266" r:id="rId16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2" autoAdjust="0"/>
    <p:restoredTop sz="94660"/>
  </p:normalViewPr>
  <p:slideViewPr>
    <p:cSldViewPr>
      <p:cViewPr>
        <p:scale>
          <a:sx n="100" d="100"/>
          <a:sy n="100" d="100"/>
        </p:scale>
        <p:origin x="-1962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16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D43C6A5-25CE-4FF1-AA7F-34964F341DD7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2C591CC-11E6-455E-AA1B-AE6D387BCE24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cs-CZ" sz="2400" b="1" dirty="0" smtClean="0"/>
            <a:t>konzultace</a:t>
          </a:r>
          <a:endParaRPr lang="cs-CZ" sz="2400" b="1" dirty="0"/>
        </a:p>
      </dgm:t>
    </dgm:pt>
    <dgm:pt modelId="{AA92081F-03DC-41CC-9D9D-1070A2D752D2}" type="parTrans" cxnId="{ED602F05-86C8-4DDB-A505-00C63D173A98}">
      <dgm:prSet/>
      <dgm:spPr/>
      <dgm:t>
        <a:bodyPr/>
        <a:lstStyle/>
        <a:p>
          <a:endParaRPr lang="cs-CZ"/>
        </a:p>
      </dgm:t>
    </dgm:pt>
    <dgm:pt modelId="{3E171BBF-66B0-41C0-8AF3-F6E86CC9EB1C}" type="sibTrans" cxnId="{ED602F05-86C8-4DDB-A505-00C63D173A98}">
      <dgm:prSet/>
      <dgm:spPr/>
      <dgm:t>
        <a:bodyPr/>
        <a:lstStyle/>
        <a:p>
          <a:endParaRPr lang="cs-CZ"/>
        </a:p>
      </dgm:t>
    </dgm:pt>
    <dgm:pt modelId="{796B2169-4E61-4C44-87D8-BD1E99AF93A8}">
      <dgm:prSet phldrT="[Text]"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cs-CZ" sz="2400" b="1" dirty="0" smtClean="0"/>
            <a:t>Závěrečná zpráva RIA</a:t>
          </a:r>
          <a:endParaRPr lang="cs-CZ" sz="2400" b="1" dirty="0"/>
        </a:p>
      </dgm:t>
    </dgm:pt>
    <dgm:pt modelId="{D4DCE323-CBC6-46D8-8935-5E5ECF194DA8}" type="parTrans" cxnId="{EBCBE006-99DF-43BE-9FE0-9F83E7DDF530}">
      <dgm:prSet/>
      <dgm:spPr/>
      <dgm:t>
        <a:bodyPr/>
        <a:lstStyle/>
        <a:p>
          <a:endParaRPr lang="cs-CZ"/>
        </a:p>
      </dgm:t>
    </dgm:pt>
    <dgm:pt modelId="{D682D1B3-ABEC-4AC5-89F4-0E8130F89978}" type="sibTrans" cxnId="{EBCBE006-99DF-43BE-9FE0-9F83E7DDF530}">
      <dgm:prSet/>
      <dgm:spPr/>
      <dgm:t>
        <a:bodyPr/>
        <a:lstStyle/>
        <a:p>
          <a:endParaRPr lang="cs-CZ"/>
        </a:p>
      </dgm:t>
    </dgm:pt>
    <dgm:pt modelId="{B60AFC03-0604-409C-8194-95F5DB0E702A}">
      <dgm:prSet phldrT="[Text]" custT="1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cs-CZ" sz="2100" b="1" dirty="0" smtClean="0"/>
            <a:t>připomínkové řízení </a:t>
          </a:r>
          <a:endParaRPr lang="cs-CZ" sz="2100" b="1" dirty="0"/>
        </a:p>
      </dgm:t>
    </dgm:pt>
    <dgm:pt modelId="{27254820-07E7-45EE-BF91-FAC772188959}" type="parTrans" cxnId="{4F742E3C-E019-4D43-B74E-359896EBCA60}">
      <dgm:prSet/>
      <dgm:spPr/>
      <dgm:t>
        <a:bodyPr/>
        <a:lstStyle/>
        <a:p>
          <a:endParaRPr lang="cs-CZ"/>
        </a:p>
      </dgm:t>
    </dgm:pt>
    <dgm:pt modelId="{08E7D9A7-1BB2-4355-BE9E-7F8D28AEE3F8}" type="sibTrans" cxnId="{4F742E3C-E019-4D43-B74E-359896EBCA60}">
      <dgm:prSet/>
      <dgm:spPr/>
      <dgm:t>
        <a:bodyPr/>
        <a:lstStyle/>
        <a:p>
          <a:endParaRPr lang="cs-CZ"/>
        </a:p>
      </dgm:t>
    </dgm:pt>
    <dgm:pt modelId="{8BA8A108-CB0E-4F9D-8CE8-9299D0FFECAD}">
      <dgm:prSet phldrT="[Text]" custT="1"/>
      <dgm:spPr>
        <a:solidFill>
          <a:schemeClr val="accent3">
            <a:lumMod val="50000"/>
          </a:schemeClr>
        </a:solidFill>
      </dgm:spPr>
      <dgm:t>
        <a:bodyPr/>
        <a:lstStyle/>
        <a:p>
          <a:r>
            <a:rPr lang="cs-CZ" sz="2050" b="1" dirty="0" smtClean="0"/>
            <a:t>projednání </a:t>
          </a:r>
          <a:br>
            <a:rPr lang="cs-CZ" sz="2050" b="1" dirty="0" smtClean="0"/>
          </a:br>
          <a:r>
            <a:rPr lang="cs-CZ" sz="2050" b="1" dirty="0" smtClean="0"/>
            <a:t>a implementace</a:t>
          </a:r>
          <a:endParaRPr lang="cs-CZ" sz="2050" b="1" dirty="0"/>
        </a:p>
      </dgm:t>
    </dgm:pt>
    <dgm:pt modelId="{CC9334CF-0563-416E-A943-B90D24F01D78}" type="parTrans" cxnId="{EAD33944-DD5C-4CD6-A9E0-1AD70032BC71}">
      <dgm:prSet/>
      <dgm:spPr/>
      <dgm:t>
        <a:bodyPr/>
        <a:lstStyle/>
        <a:p>
          <a:endParaRPr lang="cs-CZ"/>
        </a:p>
      </dgm:t>
    </dgm:pt>
    <dgm:pt modelId="{097F9898-1EAD-4D61-965A-9214B6935102}" type="sibTrans" cxnId="{EAD33944-DD5C-4CD6-A9E0-1AD70032BC71}">
      <dgm:prSet/>
      <dgm:spPr/>
      <dgm:t>
        <a:bodyPr/>
        <a:lstStyle/>
        <a:p>
          <a:endParaRPr lang="cs-CZ"/>
        </a:p>
      </dgm:t>
    </dgm:pt>
    <dgm:pt modelId="{ABFCBF4D-CE4A-46EF-A4D4-5DD9F5FCEECD}">
      <dgm:prSet phldrT="[Text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cs-CZ" sz="2400" b="1" dirty="0" smtClean="0">
              <a:latin typeface="+mn-lt"/>
              <a:cs typeface="Arial" panose="020B0604020202020204" pitchFamily="34" charset="0"/>
            </a:rPr>
            <a:t>ex post RIA</a:t>
          </a:r>
          <a:endParaRPr lang="cs-CZ" sz="2400" b="1" dirty="0">
            <a:latin typeface="+mn-lt"/>
            <a:cs typeface="Arial" panose="020B0604020202020204" pitchFamily="34" charset="0"/>
          </a:endParaRPr>
        </a:p>
      </dgm:t>
    </dgm:pt>
    <dgm:pt modelId="{6345D72E-4696-4F5E-BDD5-F1A05E97E422}" type="parTrans" cxnId="{6FDCF6A2-2F2B-4562-997A-618512823C35}">
      <dgm:prSet/>
      <dgm:spPr/>
      <dgm:t>
        <a:bodyPr/>
        <a:lstStyle/>
        <a:p>
          <a:endParaRPr lang="cs-CZ"/>
        </a:p>
      </dgm:t>
    </dgm:pt>
    <dgm:pt modelId="{4852B3CC-8B9E-4C9B-9BD7-4974B0191E85}" type="sibTrans" cxnId="{6FDCF6A2-2F2B-4562-997A-618512823C35}">
      <dgm:prSet/>
      <dgm:spPr/>
      <dgm:t>
        <a:bodyPr/>
        <a:lstStyle/>
        <a:p>
          <a:endParaRPr lang="cs-CZ"/>
        </a:p>
      </dgm:t>
    </dgm:pt>
    <dgm:pt modelId="{BD1E632D-A2FE-46AB-B3BE-B3D94551DABD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cs-CZ" sz="2400" b="1" dirty="0" smtClean="0"/>
            <a:t>ex ante RIA</a:t>
          </a:r>
          <a:endParaRPr lang="cs-CZ" sz="2400" b="1" dirty="0"/>
        </a:p>
      </dgm:t>
    </dgm:pt>
    <dgm:pt modelId="{F02ACB3C-861D-4938-B83F-7CC26D4704FA}" type="parTrans" cxnId="{CE81B41D-84A2-4838-B082-89909687E613}">
      <dgm:prSet/>
      <dgm:spPr/>
      <dgm:t>
        <a:bodyPr/>
        <a:lstStyle/>
        <a:p>
          <a:endParaRPr lang="cs-CZ"/>
        </a:p>
      </dgm:t>
    </dgm:pt>
    <dgm:pt modelId="{0C3E894C-55C6-4130-A450-5EFB2687A6BE}" type="sibTrans" cxnId="{CE81B41D-84A2-4838-B082-89909687E613}">
      <dgm:prSet/>
      <dgm:spPr/>
      <dgm:t>
        <a:bodyPr/>
        <a:lstStyle/>
        <a:p>
          <a:endParaRPr lang="cs-CZ"/>
        </a:p>
      </dgm:t>
    </dgm:pt>
    <dgm:pt modelId="{AB1A6578-E684-47F8-98AC-537DE3A168B1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cs-CZ" sz="2400" b="1" dirty="0" smtClean="0"/>
            <a:t>plán prací</a:t>
          </a:r>
          <a:endParaRPr lang="cs-CZ" sz="2400" b="1" dirty="0"/>
        </a:p>
      </dgm:t>
    </dgm:pt>
    <dgm:pt modelId="{90D017B1-CFF4-4187-A46B-F11C07AE5ABD}" type="parTrans" cxnId="{4DC69FDE-9A3D-48FF-9D05-5C12BC5E707C}">
      <dgm:prSet/>
      <dgm:spPr/>
      <dgm:t>
        <a:bodyPr/>
        <a:lstStyle/>
        <a:p>
          <a:endParaRPr lang="cs-CZ"/>
        </a:p>
      </dgm:t>
    </dgm:pt>
    <dgm:pt modelId="{9AB988D3-D770-4335-A39A-825372205135}" type="sibTrans" cxnId="{4DC69FDE-9A3D-48FF-9D05-5C12BC5E707C}">
      <dgm:prSet/>
      <dgm:spPr/>
      <dgm:t>
        <a:bodyPr/>
        <a:lstStyle/>
        <a:p>
          <a:endParaRPr lang="cs-CZ"/>
        </a:p>
      </dgm:t>
    </dgm:pt>
    <dgm:pt modelId="{58991278-75CF-4061-9110-920A5DF4D406}">
      <dgm:prSet custT="1"/>
      <dgm:spPr>
        <a:solidFill>
          <a:schemeClr val="accent3">
            <a:lumMod val="75000"/>
          </a:schemeClr>
        </a:solidFill>
      </dgm:spPr>
      <dgm:t>
        <a:bodyPr/>
        <a:lstStyle/>
        <a:p>
          <a:r>
            <a:rPr lang="cs-CZ" sz="2400" b="1" dirty="0" smtClean="0"/>
            <a:t>přehled dopadů</a:t>
          </a:r>
          <a:endParaRPr lang="cs-CZ" sz="2400" b="1" dirty="0"/>
        </a:p>
      </dgm:t>
    </dgm:pt>
    <dgm:pt modelId="{ED1C83C1-2EE3-408A-898C-BCC1502B911D}" type="parTrans" cxnId="{D50424F8-C32D-4E39-95B5-8CF8A3AF719D}">
      <dgm:prSet/>
      <dgm:spPr/>
      <dgm:t>
        <a:bodyPr/>
        <a:lstStyle/>
        <a:p>
          <a:endParaRPr lang="cs-CZ"/>
        </a:p>
      </dgm:t>
    </dgm:pt>
    <dgm:pt modelId="{D5895CAB-D751-41DA-A229-C6601C463C80}" type="sibTrans" cxnId="{D50424F8-C32D-4E39-95B5-8CF8A3AF719D}">
      <dgm:prSet/>
      <dgm:spPr/>
      <dgm:t>
        <a:bodyPr/>
        <a:lstStyle/>
        <a:p>
          <a:endParaRPr lang="cs-CZ"/>
        </a:p>
      </dgm:t>
    </dgm:pt>
    <dgm:pt modelId="{1591BC75-A648-46DA-A84D-558C5249AA24}" type="pres">
      <dgm:prSet presAssocID="{3D43C6A5-25CE-4FF1-AA7F-34964F341DD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958F293-5A12-45DE-99BE-FFF92CE5F87E}" type="pres">
      <dgm:prSet presAssocID="{58991278-75CF-4061-9110-920A5DF4D406}" presName="node" presStyleLbl="node1" presStyleIdx="0" presStyleCnt="8" custScaleX="182964" custScaleY="154540" custRadScaleRad="95794" custRadScaleInc="-2861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EC5641C-E875-4724-B221-8564112C8E79}" type="pres">
      <dgm:prSet presAssocID="{58991278-75CF-4061-9110-920A5DF4D406}" presName="spNode" presStyleCnt="0"/>
      <dgm:spPr/>
    </dgm:pt>
    <dgm:pt modelId="{24D793B4-61CE-4DA7-9231-7FDB29130974}" type="pres">
      <dgm:prSet presAssocID="{D5895CAB-D751-41DA-A229-C6601C463C80}" presName="sibTrans" presStyleLbl="sibTrans1D1" presStyleIdx="0" presStyleCnt="8"/>
      <dgm:spPr/>
      <dgm:t>
        <a:bodyPr/>
        <a:lstStyle/>
        <a:p>
          <a:endParaRPr lang="cs-CZ"/>
        </a:p>
      </dgm:t>
    </dgm:pt>
    <dgm:pt modelId="{50D2C97D-C294-4F85-9018-98227FCAA93F}" type="pres">
      <dgm:prSet presAssocID="{AB1A6578-E684-47F8-98AC-537DE3A168B1}" presName="node" presStyleLbl="node1" presStyleIdx="1" presStyleCnt="8" custScaleX="182964" custScaleY="154540" custRadScaleRad="143159" custRadScaleInc="13333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E542E4B-ED74-41A3-8B92-655227CA98C9}" type="pres">
      <dgm:prSet presAssocID="{AB1A6578-E684-47F8-98AC-537DE3A168B1}" presName="spNode" presStyleCnt="0"/>
      <dgm:spPr/>
    </dgm:pt>
    <dgm:pt modelId="{E50F178D-4118-494E-BAE9-0917E2741047}" type="pres">
      <dgm:prSet presAssocID="{9AB988D3-D770-4335-A39A-825372205135}" presName="sibTrans" presStyleLbl="sibTrans1D1" presStyleIdx="1" presStyleCnt="8"/>
      <dgm:spPr/>
      <dgm:t>
        <a:bodyPr/>
        <a:lstStyle/>
        <a:p>
          <a:endParaRPr lang="cs-CZ"/>
        </a:p>
      </dgm:t>
    </dgm:pt>
    <dgm:pt modelId="{D9D85AE4-5086-4166-8A71-0F73CC48840F}" type="pres">
      <dgm:prSet presAssocID="{BD1E632D-A2FE-46AB-B3BE-B3D94551DABD}" presName="node" presStyleLbl="node1" presStyleIdx="2" presStyleCnt="8" custScaleX="200902" custScaleY="154540" custRadScaleRad="155252" custRadScaleInc="-784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A4B1A92-F29E-4D56-B141-4C1A8E17AA1D}" type="pres">
      <dgm:prSet presAssocID="{BD1E632D-A2FE-46AB-B3BE-B3D94551DABD}" presName="spNode" presStyleCnt="0"/>
      <dgm:spPr/>
    </dgm:pt>
    <dgm:pt modelId="{DA2CBEB2-F16A-42BD-BEB5-EBF961BF07B8}" type="pres">
      <dgm:prSet presAssocID="{0C3E894C-55C6-4130-A450-5EFB2687A6BE}" presName="sibTrans" presStyleLbl="sibTrans1D1" presStyleIdx="2" presStyleCnt="8"/>
      <dgm:spPr/>
      <dgm:t>
        <a:bodyPr/>
        <a:lstStyle/>
        <a:p>
          <a:endParaRPr lang="cs-CZ"/>
        </a:p>
      </dgm:t>
    </dgm:pt>
    <dgm:pt modelId="{5CC418CA-7C2B-4E3D-BAAF-E361283149EA}" type="pres">
      <dgm:prSet presAssocID="{32C591CC-11E6-455E-AA1B-AE6D387BCE24}" presName="node" presStyleLbl="node1" presStyleIdx="3" presStyleCnt="8" custScaleX="182964" custScaleY="154540" custRadScaleRad="130428" custRadScaleInc="-10517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3FEB360-EBD1-40DE-93E0-AD4D1F877D90}" type="pres">
      <dgm:prSet presAssocID="{32C591CC-11E6-455E-AA1B-AE6D387BCE24}" presName="spNode" presStyleCnt="0"/>
      <dgm:spPr/>
    </dgm:pt>
    <dgm:pt modelId="{C664B38F-57D7-4036-8AD5-592C6A58AD0B}" type="pres">
      <dgm:prSet presAssocID="{3E171BBF-66B0-41C0-8AF3-F6E86CC9EB1C}" presName="sibTrans" presStyleLbl="sibTrans1D1" presStyleIdx="3" presStyleCnt="8"/>
      <dgm:spPr/>
      <dgm:t>
        <a:bodyPr/>
        <a:lstStyle/>
        <a:p>
          <a:endParaRPr lang="cs-CZ"/>
        </a:p>
      </dgm:t>
    </dgm:pt>
    <dgm:pt modelId="{B0738246-6F93-4903-B972-278D5A3C94C4}" type="pres">
      <dgm:prSet presAssocID="{796B2169-4E61-4C44-87D8-BD1E99AF93A8}" presName="node" presStyleLbl="node1" presStyleIdx="4" presStyleCnt="8" custScaleX="182964" custScaleY="154540" custRadScaleRad="92614" custRadScaleInc="2960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FCC6103-C290-4EB7-822D-98FBCF22A152}" type="pres">
      <dgm:prSet presAssocID="{796B2169-4E61-4C44-87D8-BD1E99AF93A8}" presName="spNode" presStyleCnt="0"/>
      <dgm:spPr/>
    </dgm:pt>
    <dgm:pt modelId="{340F1582-8791-4FBC-9AB9-FB73729FC6BB}" type="pres">
      <dgm:prSet presAssocID="{D682D1B3-ABEC-4AC5-89F4-0E8130F89978}" presName="sibTrans" presStyleLbl="sibTrans1D1" presStyleIdx="4" presStyleCnt="8"/>
      <dgm:spPr/>
      <dgm:t>
        <a:bodyPr/>
        <a:lstStyle/>
        <a:p>
          <a:endParaRPr lang="cs-CZ"/>
        </a:p>
      </dgm:t>
    </dgm:pt>
    <dgm:pt modelId="{6877F11D-6E5F-470A-8CA5-1298BC699AB7}" type="pres">
      <dgm:prSet presAssocID="{B60AFC03-0604-409C-8194-95F5DB0E702A}" presName="node" presStyleLbl="node1" presStyleIdx="5" presStyleCnt="8" custScaleX="182964" custScaleY="154540" custRadScaleRad="138851" custRadScaleInc="12780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16F4FB1-3C0B-495D-B467-1FA1D1446F13}" type="pres">
      <dgm:prSet presAssocID="{B60AFC03-0604-409C-8194-95F5DB0E702A}" presName="spNode" presStyleCnt="0"/>
      <dgm:spPr/>
    </dgm:pt>
    <dgm:pt modelId="{1A8EF768-F242-414D-B304-0601D8E787F2}" type="pres">
      <dgm:prSet presAssocID="{08E7D9A7-1BB2-4355-BE9E-7F8D28AEE3F8}" presName="sibTrans" presStyleLbl="sibTrans1D1" presStyleIdx="5" presStyleCnt="8"/>
      <dgm:spPr/>
      <dgm:t>
        <a:bodyPr/>
        <a:lstStyle/>
        <a:p>
          <a:endParaRPr lang="cs-CZ"/>
        </a:p>
      </dgm:t>
    </dgm:pt>
    <dgm:pt modelId="{9563ACC7-1FF6-417F-867F-DB0F155B1C2A}" type="pres">
      <dgm:prSet presAssocID="{8BA8A108-CB0E-4F9D-8CE8-9299D0FFECAD}" presName="node" presStyleLbl="node1" presStyleIdx="6" presStyleCnt="8" custScaleX="200925" custScaleY="154557" custRadScaleRad="153670" custRadScaleInc="791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88BF04F-BE30-40E2-8924-4C2A1663B040}" type="pres">
      <dgm:prSet presAssocID="{8BA8A108-CB0E-4F9D-8CE8-9299D0FFECAD}" presName="spNode" presStyleCnt="0"/>
      <dgm:spPr/>
    </dgm:pt>
    <dgm:pt modelId="{6595BDC3-FC98-4001-87B7-ED80D6396F85}" type="pres">
      <dgm:prSet presAssocID="{097F9898-1EAD-4D61-965A-9214B6935102}" presName="sibTrans" presStyleLbl="sibTrans1D1" presStyleIdx="6" presStyleCnt="8"/>
      <dgm:spPr/>
      <dgm:t>
        <a:bodyPr/>
        <a:lstStyle/>
        <a:p>
          <a:endParaRPr lang="cs-CZ"/>
        </a:p>
      </dgm:t>
    </dgm:pt>
    <dgm:pt modelId="{C4BAF1B4-18BE-431B-A299-C3617457512E}" type="pres">
      <dgm:prSet presAssocID="{ABFCBF4D-CE4A-46EF-A4D4-5DD9F5FCEECD}" presName="node" presStyleLbl="node1" presStyleIdx="7" presStyleCnt="8" custScaleX="182964" custScaleY="154540" custRadScaleRad="150234" custRadScaleInc="-12380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F673B4D-16CA-47E3-B182-6C45A718660B}" type="pres">
      <dgm:prSet presAssocID="{ABFCBF4D-CE4A-46EF-A4D4-5DD9F5FCEECD}" presName="spNode" presStyleCnt="0"/>
      <dgm:spPr/>
    </dgm:pt>
    <dgm:pt modelId="{8FCF13A0-6B78-4553-B6DB-BB69758362FB}" type="pres">
      <dgm:prSet presAssocID="{4852B3CC-8B9E-4C9B-9BD7-4974B0191E85}" presName="sibTrans" presStyleLbl="sibTrans1D1" presStyleIdx="7" presStyleCnt="8"/>
      <dgm:spPr/>
      <dgm:t>
        <a:bodyPr/>
        <a:lstStyle/>
        <a:p>
          <a:endParaRPr lang="cs-CZ"/>
        </a:p>
      </dgm:t>
    </dgm:pt>
  </dgm:ptLst>
  <dgm:cxnLst>
    <dgm:cxn modelId="{E13AF1CA-C589-45B6-9A1A-87399A8ECE34}" type="presOf" srcId="{9AB988D3-D770-4335-A39A-825372205135}" destId="{E50F178D-4118-494E-BAE9-0917E2741047}" srcOrd="0" destOrd="0" presId="urn:microsoft.com/office/officeart/2005/8/layout/cycle5"/>
    <dgm:cxn modelId="{F0D29ACC-F091-46C4-B608-265FC17C7313}" type="presOf" srcId="{3D43C6A5-25CE-4FF1-AA7F-34964F341DD7}" destId="{1591BC75-A648-46DA-A84D-558C5249AA24}" srcOrd="0" destOrd="0" presId="urn:microsoft.com/office/officeart/2005/8/layout/cycle5"/>
    <dgm:cxn modelId="{283D04F5-4EBF-47D5-B61A-B55115477A4D}" type="presOf" srcId="{32C591CC-11E6-455E-AA1B-AE6D387BCE24}" destId="{5CC418CA-7C2B-4E3D-BAAF-E361283149EA}" srcOrd="0" destOrd="0" presId="urn:microsoft.com/office/officeart/2005/8/layout/cycle5"/>
    <dgm:cxn modelId="{4F742E3C-E019-4D43-B74E-359896EBCA60}" srcId="{3D43C6A5-25CE-4FF1-AA7F-34964F341DD7}" destId="{B60AFC03-0604-409C-8194-95F5DB0E702A}" srcOrd="5" destOrd="0" parTransId="{27254820-07E7-45EE-BF91-FAC772188959}" sibTransId="{08E7D9A7-1BB2-4355-BE9E-7F8D28AEE3F8}"/>
    <dgm:cxn modelId="{CE81B41D-84A2-4838-B082-89909687E613}" srcId="{3D43C6A5-25CE-4FF1-AA7F-34964F341DD7}" destId="{BD1E632D-A2FE-46AB-B3BE-B3D94551DABD}" srcOrd="2" destOrd="0" parTransId="{F02ACB3C-861D-4938-B83F-7CC26D4704FA}" sibTransId="{0C3E894C-55C6-4130-A450-5EFB2687A6BE}"/>
    <dgm:cxn modelId="{ED602F05-86C8-4DDB-A505-00C63D173A98}" srcId="{3D43C6A5-25CE-4FF1-AA7F-34964F341DD7}" destId="{32C591CC-11E6-455E-AA1B-AE6D387BCE24}" srcOrd="3" destOrd="0" parTransId="{AA92081F-03DC-41CC-9D9D-1070A2D752D2}" sibTransId="{3E171BBF-66B0-41C0-8AF3-F6E86CC9EB1C}"/>
    <dgm:cxn modelId="{63A58FC3-BC46-40FA-B566-67F4F2D3D188}" type="presOf" srcId="{097F9898-1EAD-4D61-965A-9214B6935102}" destId="{6595BDC3-FC98-4001-87B7-ED80D6396F85}" srcOrd="0" destOrd="0" presId="urn:microsoft.com/office/officeart/2005/8/layout/cycle5"/>
    <dgm:cxn modelId="{27831507-1CA9-4921-8106-C1E65EB3E913}" type="presOf" srcId="{D682D1B3-ABEC-4AC5-89F4-0E8130F89978}" destId="{340F1582-8791-4FBC-9AB9-FB73729FC6BB}" srcOrd="0" destOrd="0" presId="urn:microsoft.com/office/officeart/2005/8/layout/cycle5"/>
    <dgm:cxn modelId="{6FDCF6A2-2F2B-4562-997A-618512823C35}" srcId="{3D43C6A5-25CE-4FF1-AA7F-34964F341DD7}" destId="{ABFCBF4D-CE4A-46EF-A4D4-5DD9F5FCEECD}" srcOrd="7" destOrd="0" parTransId="{6345D72E-4696-4F5E-BDD5-F1A05E97E422}" sibTransId="{4852B3CC-8B9E-4C9B-9BD7-4974B0191E85}"/>
    <dgm:cxn modelId="{06748119-F089-437A-89B9-60DFE8017C15}" type="presOf" srcId="{3E171BBF-66B0-41C0-8AF3-F6E86CC9EB1C}" destId="{C664B38F-57D7-4036-8AD5-592C6A58AD0B}" srcOrd="0" destOrd="0" presId="urn:microsoft.com/office/officeart/2005/8/layout/cycle5"/>
    <dgm:cxn modelId="{EBCBE006-99DF-43BE-9FE0-9F83E7DDF530}" srcId="{3D43C6A5-25CE-4FF1-AA7F-34964F341DD7}" destId="{796B2169-4E61-4C44-87D8-BD1E99AF93A8}" srcOrd="4" destOrd="0" parTransId="{D4DCE323-CBC6-46D8-8935-5E5ECF194DA8}" sibTransId="{D682D1B3-ABEC-4AC5-89F4-0E8130F89978}"/>
    <dgm:cxn modelId="{E4B364D2-ACAE-426E-9D5B-EEE4E7D3D2EB}" type="presOf" srcId="{4852B3CC-8B9E-4C9B-9BD7-4974B0191E85}" destId="{8FCF13A0-6B78-4553-B6DB-BB69758362FB}" srcOrd="0" destOrd="0" presId="urn:microsoft.com/office/officeart/2005/8/layout/cycle5"/>
    <dgm:cxn modelId="{DD5B240F-0121-42C7-B547-C5BE7E707C9D}" type="presOf" srcId="{AB1A6578-E684-47F8-98AC-537DE3A168B1}" destId="{50D2C97D-C294-4F85-9018-98227FCAA93F}" srcOrd="0" destOrd="0" presId="urn:microsoft.com/office/officeart/2005/8/layout/cycle5"/>
    <dgm:cxn modelId="{D50424F8-C32D-4E39-95B5-8CF8A3AF719D}" srcId="{3D43C6A5-25CE-4FF1-AA7F-34964F341DD7}" destId="{58991278-75CF-4061-9110-920A5DF4D406}" srcOrd="0" destOrd="0" parTransId="{ED1C83C1-2EE3-408A-898C-BCC1502B911D}" sibTransId="{D5895CAB-D751-41DA-A229-C6601C463C80}"/>
    <dgm:cxn modelId="{EAD33944-DD5C-4CD6-A9E0-1AD70032BC71}" srcId="{3D43C6A5-25CE-4FF1-AA7F-34964F341DD7}" destId="{8BA8A108-CB0E-4F9D-8CE8-9299D0FFECAD}" srcOrd="6" destOrd="0" parTransId="{CC9334CF-0563-416E-A943-B90D24F01D78}" sibTransId="{097F9898-1EAD-4D61-965A-9214B6935102}"/>
    <dgm:cxn modelId="{4661D297-70C3-4B62-93E6-14E6A8224FD3}" type="presOf" srcId="{8BA8A108-CB0E-4F9D-8CE8-9299D0FFECAD}" destId="{9563ACC7-1FF6-417F-867F-DB0F155B1C2A}" srcOrd="0" destOrd="0" presId="urn:microsoft.com/office/officeart/2005/8/layout/cycle5"/>
    <dgm:cxn modelId="{D6C539D0-A194-4031-B2AC-76D006406432}" type="presOf" srcId="{58991278-75CF-4061-9110-920A5DF4D406}" destId="{F958F293-5A12-45DE-99BE-FFF92CE5F87E}" srcOrd="0" destOrd="0" presId="urn:microsoft.com/office/officeart/2005/8/layout/cycle5"/>
    <dgm:cxn modelId="{8F9E55BB-5905-453A-B4ED-BD409E2EFC44}" type="presOf" srcId="{796B2169-4E61-4C44-87D8-BD1E99AF93A8}" destId="{B0738246-6F93-4903-B972-278D5A3C94C4}" srcOrd="0" destOrd="0" presId="urn:microsoft.com/office/officeart/2005/8/layout/cycle5"/>
    <dgm:cxn modelId="{C6F50FF8-0FA9-4A76-9342-89E352C422FA}" type="presOf" srcId="{0C3E894C-55C6-4130-A450-5EFB2687A6BE}" destId="{DA2CBEB2-F16A-42BD-BEB5-EBF961BF07B8}" srcOrd="0" destOrd="0" presId="urn:microsoft.com/office/officeart/2005/8/layout/cycle5"/>
    <dgm:cxn modelId="{4DC69FDE-9A3D-48FF-9D05-5C12BC5E707C}" srcId="{3D43C6A5-25CE-4FF1-AA7F-34964F341DD7}" destId="{AB1A6578-E684-47F8-98AC-537DE3A168B1}" srcOrd="1" destOrd="0" parTransId="{90D017B1-CFF4-4187-A46B-F11C07AE5ABD}" sibTransId="{9AB988D3-D770-4335-A39A-825372205135}"/>
    <dgm:cxn modelId="{E9281972-7E29-43B4-B8C7-1AD091495F38}" type="presOf" srcId="{08E7D9A7-1BB2-4355-BE9E-7F8D28AEE3F8}" destId="{1A8EF768-F242-414D-B304-0601D8E787F2}" srcOrd="0" destOrd="0" presId="urn:microsoft.com/office/officeart/2005/8/layout/cycle5"/>
    <dgm:cxn modelId="{CF0B58D3-2570-4FA4-BD2F-A0EC551EC0B0}" type="presOf" srcId="{ABFCBF4D-CE4A-46EF-A4D4-5DD9F5FCEECD}" destId="{C4BAF1B4-18BE-431B-A299-C3617457512E}" srcOrd="0" destOrd="0" presId="urn:microsoft.com/office/officeart/2005/8/layout/cycle5"/>
    <dgm:cxn modelId="{6CFDAC36-5A2B-49D5-A8A4-C6D13648D425}" type="presOf" srcId="{D5895CAB-D751-41DA-A229-C6601C463C80}" destId="{24D793B4-61CE-4DA7-9231-7FDB29130974}" srcOrd="0" destOrd="0" presId="urn:microsoft.com/office/officeart/2005/8/layout/cycle5"/>
    <dgm:cxn modelId="{0DFFC47E-3EEC-4784-A9A1-35C5E874B67B}" type="presOf" srcId="{BD1E632D-A2FE-46AB-B3BE-B3D94551DABD}" destId="{D9D85AE4-5086-4166-8A71-0F73CC48840F}" srcOrd="0" destOrd="0" presId="urn:microsoft.com/office/officeart/2005/8/layout/cycle5"/>
    <dgm:cxn modelId="{2895E43C-3627-4F2A-ADF7-0F2F33F5F62D}" type="presOf" srcId="{B60AFC03-0604-409C-8194-95F5DB0E702A}" destId="{6877F11D-6E5F-470A-8CA5-1298BC699AB7}" srcOrd="0" destOrd="0" presId="urn:microsoft.com/office/officeart/2005/8/layout/cycle5"/>
    <dgm:cxn modelId="{C9FF1224-F6B8-43CA-8F63-7D4CFB2A24CF}" type="presParOf" srcId="{1591BC75-A648-46DA-A84D-558C5249AA24}" destId="{F958F293-5A12-45DE-99BE-FFF92CE5F87E}" srcOrd="0" destOrd="0" presId="urn:microsoft.com/office/officeart/2005/8/layout/cycle5"/>
    <dgm:cxn modelId="{2B405AB7-70D1-458C-AB2C-660B98719075}" type="presParOf" srcId="{1591BC75-A648-46DA-A84D-558C5249AA24}" destId="{3EC5641C-E875-4724-B221-8564112C8E79}" srcOrd="1" destOrd="0" presId="urn:microsoft.com/office/officeart/2005/8/layout/cycle5"/>
    <dgm:cxn modelId="{63FA5179-FC52-4D11-9F4D-DD3032F3C047}" type="presParOf" srcId="{1591BC75-A648-46DA-A84D-558C5249AA24}" destId="{24D793B4-61CE-4DA7-9231-7FDB29130974}" srcOrd="2" destOrd="0" presId="urn:microsoft.com/office/officeart/2005/8/layout/cycle5"/>
    <dgm:cxn modelId="{77B3A9FC-3A61-46A9-BC45-32DBAB0E98B3}" type="presParOf" srcId="{1591BC75-A648-46DA-A84D-558C5249AA24}" destId="{50D2C97D-C294-4F85-9018-98227FCAA93F}" srcOrd="3" destOrd="0" presId="urn:microsoft.com/office/officeart/2005/8/layout/cycle5"/>
    <dgm:cxn modelId="{93462E9B-3BB5-44D7-8252-D7185A8E4180}" type="presParOf" srcId="{1591BC75-A648-46DA-A84D-558C5249AA24}" destId="{1E542E4B-ED74-41A3-8B92-655227CA98C9}" srcOrd="4" destOrd="0" presId="urn:microsoft.com/office/officeart/2005/8/layout/cycle5"/>
    <dgm:cxn modelId="{D3ABD467-3C77-41B4-A3CB-E38925995880}" type="presParOf" srcId="{1591BC75-A648-46DA-A84D-558C5249AA24}" destId="{E50F178D-4118-494E-BAE9-0917E2741047}" srcOrd="5" destOrd="0" presId="urn:microsoft.com/office/officeart/2005/8/layout/cycle5"/>
    <dgm:cxn modelId="{19E8AE2D-FFD2-4BFC-A294-6573B1B560D0}" type="presParOf" srcId="{1591BC75-A648-46DA-A84D-558C5249AA24}" destId="{D9D85AE4-5086-4166-8A71-0F73CC48840F}" srcOrd="6" destOrd="0" presId="urn:microsoft.com/office/officeart/2005/8/layout/cycle5"/>
    <dgm:cxn modelId="{C914C2A8-1370-400D-93F9-1490ADE3A950}" type="presParOf" srcId="{1591BC75-A648-46DA-A84D-558C5249AA24}" destId="{FA4B1A92-F29E-4D56-B141-4C1A8E17AA1D}" srcOrd="7" destOrd="0" presId="urn:microsoft.com/office/officeart/2005/8/layout/cycle5"/>
    <dgm:cxn modelId="{0AC96F91-20B5-48FF-A751-1AED0CC5547B}" type="presParOf" srcId="{1591BC75-A648-46DA-A84D-558C5249AA24}" destId="{DA2CBEB2-F16A-42BD-BEB5-EBF961BF07B8}" srcOrd="8" destOrd="0" presId="urn:microsoft.com/office/officeart/2005/8/layout/cycle5"/>
    <dgm:cxn modelId="{E63A1479-5900-4DE0-B228-022E2CF95619}" type="presParOf" srcId="{1591BC75-A648-46DA-A84D-558C5249AA24}" destId="{5CC418CA-7C2B-4E3D-BAAF-E361283149EA}" srcOrd="9" destOrd="0" presId="urn:microsoft.com/office/officeart/2005/8/layout/cycle5"/>
    <dgm:cxn modelId="{1E1A63D7-2574-44B7-BF20-7ED1C5348AB1}" type="presParOf" srcId="{1591BC75-A648-46DA-A84D-558C5249AA24}" destId="{63FEB360-EBD1-40DE-93E0-AD4D1F877D90}" srcOrd="10" destOrd="0" presId="urn:microsoft.com/office/officeart/2005/8/layout/cycle5"/>
    <dgm:cxn modelId="{8C58AF2D-46F8-496B-8F8C-3D68B8C54ACF}" type="presParOf" srcId="{1591BC75-A648-46DA-A84D-558C5249AA24}" destId="{C664B38F-57D7-4036-8AD5-592C6A58AD0B}" srcOrd="11" destOrd="0" presId="urn:microsoft.com/office/officeart/2005/8/layout/cycle5"/>
    <dgm:cxn modelId="{CB7004B2-6143-4D16-AA56-1B1A4CE6159F}" type="presParOf" srcId="{1591BC75-A648-46DA-A84D-558C5249AA24}" destId="{B0738246-6F93-4903-B972-278D5A3C94C4}" srcOrd="12" destOrd="0" presId="urn:microsoft.com/office/officeart/2005/8/layout/cycle5"/>
    <dgm:cxn modelId="{013D2321-2571-434B-8959-853877925ED5}" type="presParOf" srcId="{1591BC75-A648-46DA-A84D-558C5249AA24}" destId="{4FCC6103-C290-4EB7-822D-98FBCF22A152}" srcOrd="13" destOrd="0" presId="urn:microsoft.com/office/officeart/2005/8/layout/cycle5"/>
    <dgm:cxn modelId="{4FB86F08-C72E-49EC-B045-9FCF69F36835}" type="presParOf" srcId="{1591BC75-A648-46DA-A84D-558C5249AA24}" destId="{340F1582-8791-4FBC-9AB9-FB73729FC6BB}" srcOrd="14" destOrd="0" presId="urn:microsoft.com/office/officeart/2005/8/layout/cycle5"/>
    <dgm:cxn modelId="{A623ABF7-6D08-4B79-B533-3CCEBEADA47F}" type="presParOf" srcId="{1591BC75-A648-46DA-A84D-558C5249AA24}" destId="{6877F11D-6E5F-470A-8CA5-1298BC699AB7}" srcOrd="15" destOrd="0" presId="urn:microsoft.com/office/officeart/2005/8/layout/cycle5"/>
    <dgm:cxn modelId="{20CE3895-B39A-4C7F-98D9-1BA90FFF5E11}" type="presParOf" srcId="{1591BC75-A648-46DA-A84D-558C5249AA24}" destId="{216F4FB1-3C0B-495D-B467-1FA1D1446F13}" srcOrd="16" destOrd="0" presId="urn:microsoft.com/office/officeart/2005/8/layout/cycle5"/>
    <dgm:cxn modelId="{C31EEBCA-FD1C-47CE-9000-692974A39741}" type="presParOf" srcId="{1591BC75-A648-46DA-A84D-558C5249AA24}" destId="{1A8EF768-F242-414D-B304-0601D8E787F2}" srcOrd="17" destOrd="0" presId="urn:microsoft.com/office/officeart/2005/8/layout/cycle5"/>
    <dgm:cxn modelId="{5CBF07A8-62AB-4829-92E2-33E4FBEEEB4F}" type="presParOf" srcId="{1591BC75-A648-46DA-A84D-558C5249AA24}" destId="{9563ACC7-1FF6-417F-867F-DB0F155B1C2A}" srcOrd="18" destOrd="0" presId="urn:microsoft.com/office/officeart/2005/8/layout/cycle5"/>
    <dgm:cxn modelId="{A776F070-8F79-4C13-9A8D-7E5690ED0689}" type="presParOf" srcId="{1591BC75-A648-46DA-A84D-558C5249AA24}" destId="{D88BF04F-BE30-40E2-8924-4C2A1663B040}" srcOrd="19" destOrd="0" presId="urn:microsoft.com/office/officeart/2005/8/layout/cycle5"/>
    <dgm:cxn modelId="{405945C7-D9D8-4324-89C5-76327350FA5A}" type="presParOf" srcId="{1591BC75-A648-46DA-A84D-558C5249AA24}" destId="{6595BDC3-FC98-4001-87B7-ED80D6396F85}" srcOrd="20" destOrd="0" presId="urn:microsoft.com/office/officeart/2005/8/layout/cycle5"/>
    <dgm:cxn modelId="{A47FFFE3-0635-499B-A839-42C09F198334}" type="presParOf" srcId="{1591BC75-A648-46DA-A84D-558C5249AA24}" destId="{C4BAF1B4-18BE-431B-A299-C3617457512E}" srcOrd="21" destOrd="0" presId="urn:microsoft.com/office/officeart/2005/8/layout/cycle5"/>
    <dgm:cxn modelId="{0544EEB5-B34D-430F-ACB2-B9FC11B8BC06}" type="presParOf" srcId="{1591BC75-A648-46DA-A84D-558C5249AA24}" destId="{BF673B4D-16CA-47E3-B182-6C45A718660B}" srcOrd="22" destOrd="0" presId="urn:microsoft.com/office/officeart/2005/8/layout/cycle5"/>
    <dgm:cxn modelId="{DD5C0F3B-FDA7-4620-90F5-454EE719D843}" type="presParOf" srcId="{1591BC75-A648-46DA-A84D-558C5249AA24}" destId="{8FCF13A0-6B78-4553-B6DB-BB69758362FB}" srcOrd="23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FFE874E-3F1C-44AC-895C-67C931D2EA34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B315093-2489-45E9-8C46-38E1A2926F68}">
      <dgm:prSet phldrT="[Text]" custT="1"/>
      <dgm:spPr/>
      <dgm:t>
        <a:bodyPr/>
        <a:lstStyle/>
        <a:p>
          <a:r>
            <a:rPr lang="cs-CZ" sz="2200" b="1" dirty="0" smtClean="0"/>
            <a:t>I. nastavení přezkumu</a:t>
          </a:r>
          <a:endParaRPr lang="cs-CZ" sz="2200" b="1" dirty="0"/>
        </a:p>
      </dgm:t>
    </dgm:pt>
    <dgm:pt modelId="{529ABA47-EF06-4165-A586-816FF760E94A}" type="parTrans" cxnId="{EE4FFACC-773B-4727-B31E-7755A8668354}">
      <dgm:prSet/>
      <dgm:spPr/>
      <dgm:t>
        <a:bodyPr/>
        <a:lstStyle/>
        <a:p>
          <a:endParaRPr lang="cs-CZ"/>
        </a:p>
      </dgm:t>
    </dgm:pt>
    <dgm:pt modelId="{348C22CD-0157-4EFD-A295-0B6361F595B4}" type="sibTrans" cxnId="{EE4FFACC-773B-4727-B31E-7755A8668354}">
      <dgm:prSet/>
      <dgm:spPr/>
      <dgm:t>
        <a:bodyPr/>
        <a:lstStyle/>
        <a:p>
          <a:endParaRPr lang="cs-CZ"/>
        </a:p>
      </dgm:t>
    </dgm:pt>
    <dgm:pt modelId="{B248AC5B-D9D1-4768-8A65-13638C16D861}">
      <dgm:prSet phldrT="[Text]" custT="1"/>
      <dgm:spPr/>
      <dgm:t>
        <a:bodyPr/>
        <a:lstStyle/>
        <a:p>
          <a:r>
            <a:rPr lang="cs-CZ" sz="2200" b="1" dirty="0" smtClean="0"/>
            <a:t>III. provedení přezkumu</a:t>
          </a:r>
          <a:endParaRPr lang="cs-CZ" sz="2200" b="1" dirty="0"/>
        </a:p>
      </dgm:t>
    </dgm:pt>
    <dgm:pt modelId="{65EC5758-F46F-4982-AD06-4B4DF65E79A1}" type="parTrans" cxnId="{86660357-B250-418F-A6D8-535D0DE1BD3D}">
      <dgm:prSet/>
      <dgm:spPr/>
      <dgm:t>
        <a:bodyPr/>
        <a:lstStyle/>
        <a:p>
          <a:endParaRPr lang="cs-CZ"/>
        </a:p>
      </dgm:t>
    </dgm:pt>
    <dgm:pt modelId="{AB123301-76FE-497D-9F24-F1504A2BAF44}" type="sibTrans" cxnId="{86660357-B250-418F-A6D8-535D0DE1BD3D}">
      <dgm:prSet/>
      <dgm:spPr/>
      <dgm:t>
        <a:bodyPr/>
        <a:lstStyle/>
        <a:p>
          <a:endParaRPr lang="cs-CZ"/>
        </a:p>
      </dgm:t>
    </dgm:pt>
    <dgm:pt modelId="{CA6AB09D-3F00-42AB-A976-3019C9731B53}">
      <dgm:prSet custT="1"/>
      <dgm:spPr/>
      <dgm:t>
        <a:bodyPr/>
        <a:lstStyle/>
        <a:p>
          <a:r>
            <a:rPr lang="cs-CZ" sz="2200" b="1" dirty="0" smtClean="0"/>
            <a:t>II. kontrola a případná úprava nastavení přezkumu</a:t>
          </a:r>
          <a:endParaRPr lang="cs-CZ" sz="2200" b="1" dirty="0"/>
        </a:p>
      </dgm:t>
    </dgm:pt>
    <dgm:pt modelId="{509591BD-EE1A-4194-A9D1-ACE59F1D0614}" type="parTrans" cxnId="{B8140EC7-B287-4D30-B07C-D27ED3E8F8A3}">
      <dgm:prSet/>
      <dgm:spPr/>
      <dgm:t>
        <a:bodyPr/>
        <a:lstStyle/>
        <a:p>
          <a:endParaRPr lang="cs-CZ"/>
        </a:p>
      </dgm:t>
    </dgm:pt>
    <dgm:pt modelId="{917B96D4-7A90-4835-A9C1-C406B54549BD}" type="sibTrans" cxnId="{B8140EC7-B287-4D30-B07C-D27ED3E8F8A3}">
      <dgm:prSet/>
      <dgm:spPr/>
      <dgm:t>
        <a:bodyPr/>
        <a:lstStyle/>
        <a:p>
          <a:endParaRPr lang="cs-CZ"/>
        </a:p>
      </dgm:t>
    </dgm:pt>
    <dgm:pt modelId="{4AF581F7-6AB1-495D-8407-9DC8B013D677}" type="pres">
      <dgm:prSet presAssocID="{EFFE874E-3F1C-44AC-895C-67C931D2EA34}" presName="linearFlow" presStyleCnt="0">
        <dgm:presLayoutVars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B51F92FC-279B-4124-ADF5-2EC954E308F7}" type="pres">
      <dgm:prSet presAssocID="{2B315093-2489-45E9-8C46-38E1A2926F68}" presName="node" presStyleLbl="node1" presStyleIdx="0" presStyleCnt="3" custScaleX="25945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59C176D-2488-44A3-93AF-DE1D91E6A62A}" type="pres">
      <dgm:prSet presAssocID="{348C22CD-0157-4EFD-A295-0B6361F595B4}" presName="sibTrans" presStyleLbl="sibTrans2D1" presStyleIdx="0" presStyleCnt="2"/>
      <dgm:spPr/>
      <dgm:t>
        <a:bodyPr/>
        <a:lstStyle/>
        <a:p>
          <a:endParaRPr lang="cs-CZ"/>
        </a:p>
      </dgm:t>
    </dgm:pt>
    <dgm:pt modelId="{B22EC602-F09B-411A-9C2D-5B87258418F8}" type="pres">
      <dgm:prSet presAssocID="{348C22CD-0157-4EFD-A295-0B6361F595B4}" presName="connectorText" presStyleLbl="sibTrans2D1" presStyleIdx="0" presStyleCnt="2"/>
      <dgm:spPr/>
      <dgm:t>
        <a:bodyPr/>
        <a:lstStyle/>
        <a:p>
          <a:endParaRPr lang="cs-CZ"/>
        </a:p>
      </dgm:t>
    </dgm:pt>
    <dgm:pt modelId="{4166EB3F-9E7D-4F5C-92EB-0C3DCB20C488}" type="pres">
      <dgm:prSet presAssocID="{CA6AB09D-3F00-42AB-A976-3019C9731B53}" presName="node" presStyleLbl="node1" presStyleIdx="1" presStyleCnt="3" custScaleX="36663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5173D19-BFEA-4994-8639-9F22C747D65E}" type="pres">
      <dgm:prSet presAssocID="{917B96D4-7A90-4835-A9C1-C406B54549BD}" presName="sibTrans" presStyleLbl="sibTrans2D1" presStyleIdx="1" presStyleCnt="2"/>
      <dgm:spPr/>
      <dgm:t>
        <a:bodyPr/>
        <a:lstStyle/>
        <a:p>
          <a:endParaRPr lang="cs-CZ"/>
        </a:p>
      </dgm:t>
    </dgm:pt>
    <dgm:pt modelId="{BA4E2841-6A02-4A00-A462-FBBBDDE4DBE9}" type="pres">
      <dgm:prSet presAssocID="{917B96D4-7A90-4835-A9C1-C406B54549BD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A6A4AF78-F3D3-43FA-B4B6-7BCA1E525CFE}" type="pres">
      <dgm:prSet presAssocID="{B248AC5B-D9D1-4768-8A65-13638C16D861}" presName="node" presStyleLbl="node1" presStyleIdx="2" presStyleCnt="3" custScaleX="33473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8EB5BCD-2FA3-4C96-97AA-13054309FD51}" type="presOf" srcId="{917B96D4-7A90-4835-A9C1-C406B54549BD}" destId="{95173D19-BFEA-4994-8639-9F22C747D65E}" srcOrd="0" destOrd="0" presId="urn:microsoft.com/office/officeart/2005/8/layout/process2"/>
    <dgm:cxn modelId="{1BBB82CD-D2C4-4838-9AA1-7DD34A3BF6D2}" type="presOf" srcId="{348C22CD-0157-4EFD-A295-0B6361F595B4}" destId="{B22EC602-F09B-411A-9C2D-5B87258418F8}" srcOrd="1" destOrd="0" presId="urn:microsoft.com/office/officeart/2005/8/layout/process2"/>
    <dgm:cxn modelId="{EE4FFACC-773B-4727-B31E-7755A8668354}" srcId="{EFFE874E-3F1C-44AC-895C-67C931D2EA34}" destId="{2B315093-2489-45E9-8C46-38E1A2926F68}" srcOrd="0" destOrd="0" parTransId="{529ABA47-EF06-4165-A586-816FF760E94A}" sibTransId="{348C22CD-0157-4EFD-A295-0B6361F595B4}"/>
    <dgm:cxn modelId="{35C2E5A0-515B-44AA-861C-5D58A836A94B}" type="presOf" srcId="{EFFE874E-3F1C-44AC-895C-67C931D2EA34}" destId="{4AF581F7-6AB1-495D-8407-9DC8B013D677}" srcOrd="0" destOrd="0" presId="urn:microsoft.com/office/officeart/2005/8/layout/process2"/>
    <dgm:cxn modelId="{4A7A9B80-0883-4714-BA1E-765D7D73FBE0}" type="presOf" srcId="{CA6AB09D-3F00-42AB-A976-3019C9731B53}" destId="{4166EB3F-9E7D-4F5C-92EB-0C3DCB20C488}" srcOrd="0" destOrd="0" presId="urn:microsoft.com/office/officeart/2005/8/layout/process2"/>
    <dgm:cxn modelId="{E91F51C6-3016-4E1B-9B2F-6E51AD42EEF5}" type="presOf" srcId="{2B315093-2489-45E9-8C46-38E1A2926F68}" destId="{B51F92FC-279B-4124-ADF5-2EC954E308F7}" srcOrd="0" destOrd="0" presId="urn:microsoft.com/office/officeart/2005/8/layout/process2"/>
    <dgm:cxn modelId="{86660357-B250-418F-A6D8-535D0DE1BD3D}" srcId="{EFFE874E-3F1C-44AC-895C-67C931D2EA34}" destId="{B248AC5B-D9D1-4768-8A65-13638C16D861}" srcOrd="2" destOrd="0" parTransId="{65EC5758-F46F-4982-AD06-4B4DF65E79A1}" sibTransId="{AB123301-76FE-497D-9F24-F1504A2BAF44}"/>
    <dgm:cxn modelId="{DE5737B9-E345-4138-B223-560D4B12C209}" type="presOf" srcId="{917B96D4-7A90-4835-A9C1-C406B54549BD}" destId="{BA4E2841-6A02-4A00-A462-FBBBDDE4DBE9}" srcOrd="1" destOrd="0" presId="urn:microsoft.com/office/officeart/2005/8/layout/process2"/>
    <dgm:cxn modelId="{B8140EC7-B287-4D30-B07C-D27ED3E8F8A3}" srcId="{EFFE874E-3F1C-44AC-895C-67C931D2EA34}" destId="{CA6AB09D-3F00-42AB-A976-3019C9731B53}" srcOrd="1" destOrd="0" parTransId="{509591BD-EE1A-4194-A9D1-ACE59F1D0614}" sibTransId="{917B96D4-7A90-4835-A9C1-C406B54549BD}"/>
    <dgm:cxn modelId="{14AB9237-5103-469D-9D69-448F4B5B2E2B}" type="presOf" srcId="{348C22CD-0157-4EFD-A295-0B6361F595B4}" destId="{559C176D-2488-44A3-93AF-DE1D91E6A62A}" srcOrd="0" destOrd="0" presId="urn:microsoft.com/office/officeart/2005/8/layout/process2"/>
    <dgm:cxn modelId="{07F7C088-692E-4A62-A439-ECF91AB974BC}" type="presOf" srcId="{B248AC5B-D9D1-4768-8A65-13638C16D861}" destId="{A6A4AF78-F3D3-43FA-B4B6-7BCA1E525CFE}" srcOrd="0" destOrd="0" presId="urn:microsoft.com/office/officeart/2005/8/layout/process2"/>
    <dgm:cxn modelId="{CC35110E-7E98-409F-889E-B18936A3956A}" type="presParOf" srcId="{4AF581F7-6AB1-495D-8407-9DC8B013D677}" destId="{B51F92FC-279B-4124-ADF5-2EC954E308F7}" srcOrd="0" destOrd="0" presId="urn:microsoft.com/office/officeart/2005/8/layout/process2"/>
    <dgm:cxn modelId="{5C21CA0F-065E-44C5-A551-E427A7E359FD}" type="presParOf" srcId="{4AF581F7-6AB1-495D-8407-9DC8B013D677}" destId="{559C176D-2488-44A3-93AF-DE1D91E6A62A}" srcOrd="1" destOrd="0" presId="urn:microsoft.com/office/officeart/2005/8/layout/process2"/>
    <dgm:cxn modelId="{AAD13ED2-FF2B-485A-ADFA-4EE197CDA673}" type="presParOf" srcId="{559C176D-2488-44A3-93AF-DE1D91E6A62A}" destId="{B22EC602-F09B-411A-9C2D-5B87258418F8}" srcOrd="0" destOrd="0" presId="urn:microsoft.com/office/officeart/2005/8/layout/process2"/>
    <dgm:cxn modelId="{F925EAFC-7EAD-4317-BB50-CDF49AFAE9B5}" type="presParOf" srcId="{4AF581F7-6AB1-495D-8407-9DC8B013D677}" destId="{4166EB3F-9E7D-4F5C-92EB-0C3DCB20C488}" srcOrd="2" destOrd="0" presId="urn:microsoft.com/office/officeart/2005/8/layout/process2"/>
    <dgm:cxn modelId="{85C39671-C0AC-4895-856B-41629989816F}" type="presParOf" srcId="{4AF581F7-6AB1-495D-8407-9DC8B013D677}" destId="{95173D19-BFEA-4994-8639-9F22C747D65E}" srcOrd="3" destOrd="0" presId="urn:microsoft.com/office/officeart/2005/8/layout/process2"/>
    <dgm:cxn modelId="{FD1CCC4C-B34A-4125-A7EC-691C09C437B0}" type="presParOf" srcId="{95173D19-BFEA-4994-8639-9F22C747D65E}" destId="{BA4E2841-6A02-4A00-A462-FBBBDDE4DBE9}" srcOrd="0" destOrd="0" presId="urn:microsoft.com/office/officeart/2005/8/layout/process2"/>
    <dgm:cxn modelId="{23205919-15ED-4C65-87C5-E29F7F9C7974}" type="presParOf" srcId="{4AF581F7-6AB1-495D-8407-9DC8B013D677}" destId="{A6A4AF78-F3D3-43FA-B4B6-7BCA1E525CFE}" srcOrd="4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958F293-5A12-45DE-99BE-FFF92CE5F87E}">
      <dsp:nvSpPr>
        <dsp:cNvPr id="0" name=""/>
        <dsp:cNvSpPr/>
      </dsp:nvSpPr>
      <dsp:spPr>
        <a:xfrm>
          <a:off x="3491937" y="-72012"/>
          <a:ext cx="1835995" cy="1007999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přehled dopadů</a:t>
          </a:r>
          <a:endParaRPr lang="cs-CZ" sz="2400" b="1" kern="1200" dirty="0"/>
        </a:p>
      </dsp:txBody>
      <dsp:txXfrm>
        <a:off x="3541143" y="-22806"/>
        <a:ext cx="1737583" cy="909587"/>
      </dsp:txXfrm>
    </dsp:sp>
    <dsp:sp modelId="{24D793B4-61CE-4DA7-9231-7FDB29130974}">
      <dsp:nvSpPr>
        <dsp:cNvPr id="0" name=""/>
        <dsp:cNvSpPr/>
      </dsp:nvSpPr>
      <dsp:spPr>
        <a:xfrm>
          <a:off x="3837586" y="426518"/>
          <a:ext cx="4522988" cy="4522988"/>
        </a:xfrm>
        <a:custGeom>
          <a:avLst/>
          <a:gdLst/>
          <a:ahLst/>
          <a:cxnLst/>
          <a:rect l="0" t="0" r="0" b="0"/>
          <a:pathLst>
            <a:path>
              <a:moveTo>
                <a:pt x="1855186" y="36798"/>
              </a:moveTo>
              <a:arcTo wR="2261494" hR="2261494" stAng="15578990" swAng="181694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D2C97D-C294-4F85-9018-98227FCAA93F}">
      <dsp:nvSpPr>
        <dsp:cNvPr id="0" name=""/>
        <dsp:cNvSpPr/>
      </dsp:nvSpPr>
      <dsp:spPr>
        <a:xfrm>
          <a:off x="6588277" y="720083"/>
          <a:ext cx="1835995" cy="1007999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plán prací</a:t>
          </a:r>
          <a:endParaRPr lang="cs-CZ" sz="2400" b="1" kern="1200" dirty="0"/>
        </a:p>
      </dsp:txBody>
      <dsp:txXfrm>
        <a:off x="6637483" y="769289"/>
        <a:ext cx="1737583" cy="909587"/>
      </dsp:txXfrm>
    </dsp:sp>
    <dsp:sp modelId="{E50F178D-4118-494E-BAE9-0917E2741047}">
      <dsp:nvSpPr>
        <dsp:cNvPr id="0" name=""/>
        <dsp:cNvSpPr/>
      </dsp:nvSpPr>
      <dsp:spPr>
        <a:xfrm>
          <a:off x="4155771" y="1334505"/>
          <a:ext cx="4522988" cy="4522988"/>
        </a:xfrm>
        <a:custGeom>
          <a:avLst/>
          <a:gdLst/>
          <a:ahLst/>
          <a:cxnLst/>
          <a:rect l="0" t="0" r="0" b="0"/>
          <a:pathLst>
            <a:path>
              <a:moveTo>
                <a:pt x="3609372" y="445569"/>
              </a:moveTo>
              <a:arcTo wR="2261494" hR="2261494" stAng="18395089" swAng="40995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D85AE4-5086-4166-8A71-0F73CC48840F}">
      <dsp:nvSpPr>
        <dsp:cNvPr id="0" name=""/>
        <dsp:cNvSpPr/>
      </dsp:nvSpPr>
      <dsp:spPr>
        <a:xfrm>
          <a:off x="7074333" y="2016220"/>
          <a:ext cx="2015998" cy="1007999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ex ante RIA</a:t>
          </a:r>
          <a:endParaRPr lang="cs-CZ" sz="2400" b="1" kern="1200" dirty="0"/>
        </a:p>
      </dsp:txBody>
      <dsp:txXfrm>
        <a:off x="7123539" y="2065426"/>
        <a:ext cx="1917586" cy="909587"/>
      </dsp:txXfrm>
    </dsp:sp>
    <dsp:sp modelId="{DA2CBEB2-F16A-42BD-BEB5-EBF961BF07B8}">
      <dsp:nvSpPr>
        <dsp:cNvPr id="0" name=""/>
        <dsp:cNvSpPr/>
      </dsp:nvSpPr>
      <dsp:spPr>
        <a:xfrm>
          <a:off x="4137528" y="-775925"/>
          <a:ext cx="4522988" cy="4522988"/>
        </a:xfrm>
        <a:custGeom>
          <a:avLst/>
          <a:gdLst/>
          <a:ahLst/>
          <a:cxnLst/>
          <a:rect l="0" t="0" r="0" b="0"/>
          <a:pathLst>
            <a:path>
              <a:moveTo>
                <a:pt x="3798300" y="3920585"/>
              </a:moveTo>
              <a:arcTo wR="2261494" hR="2261494" stAng="2831474" swAng="78516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C418CA-7C2B-4E3D-BAAF-E361283149EA}">
      <dsp:nvSpPr>
        <dsp:cNvPr id="0" name=""/>
        <dsp:cNvSpPr/>
      </dsp:nvSpPr>
      <dsp:spPr>
        <a:xfrm>
          <a:off x="6228234" y="3528390"/>
          <a:ext cx="1835995" cy="1007999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konzultace</a:t>
          </a:r>
          <a:endParaRPr lang="cs-CZ" sz="2400" b="1" kern="1200" dirty="0"/>
        </a:p>
      </dsp:txBody>
      <dsp:txXfrm>
        <a:off x="6277440" y="3577596"/>
        <a:ext cx="1737583" cy="909587"/>
      </dsp:txXfrm>
    </dsp:sp>
    <dsp:sp modelId="{C664B38F-57D7-4036-8AD5-592C6A58AD0B}">
      <dsp:nvSpPr>
        <dsp:cNvPr id="0" name=""/>
        <dsp:cNvSpPr/>
      </dsp:nvSpPr>
      <dsp:spPr>
        <a:xfrm>
          <a:off x="3784102" y="139543"/>
          <a:ext cx="4522988" cy="4522988"/>
        </a:xfrm>
        <a:custGeom>
          <a:avLst/>
          <a:gdLst/>
          <a:ahLst/>
          <a:cxnLst/>
          <a:rect l="0" t="0" r="0" b="0"/>
          <a:pathLst>
            <a:path>
              <a:moveTo>
                <a:pt x="2724595" y="4475064"/>
              </a:moveTo>
              <a:arcTo wR="2261494" hR="2261494" stAng="4691015" swAng="137457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738246-6F93-4903-B972-278D5A3C94C4}">
      <dsp:nvSpPr>
        <dsp:cNvPr id="0" name=""/>
        <dsp:cNvSpPr/>
      </dsp:nvSpPr>
      <dsp:spPr>
        <a:xfrm>
          <a:off x="3491878" y="4176460"/>
          <a:ext cx="1835995" cy="1007999"/>
        </a:xfrm>
        <a:prstGeom prst="roundRect">
          <a:avLst/>
        </a:prstGeom>
        <a:solidFill>
          <a:schemeClr val="accent3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Závěrečná zpráva RIA</a:t>
          </a:r>
          <a:endParaRPr lang="cs-CZ" sz="2400" b="1" kern="1200" dirty="0"/>
        </a:p>
      </dsp:txBody>
      <dsp:txXfrm>
        <a:off x="3541084" y="4225666"/>
        <a:ext cx="1737583" cy="909587"/>
      </dsp:txXfrm>
    </dsp:sp>
    <dsp:sp modelId="{340F1582-8791-4FBC-9AB9-FB73729FC6BB}">
      <dsp:nvSpPr>
        <dsp:cNvPr id="0" name=""/>
        <dsp:cNvSpPr/>
      </dsp:nvSpPr>
      <dsp:spPr>
        <a:xfrm>
          <a:off x="394603" y="23836"/>
          <a:ext cx="4522988" cy="4522988"/>
        </a:xfrm>
        <a:custGeom>
          <a:avLst/>
          <a:gdLst/>
          <a:ahLst/>
          <a:cxnLst/>
          <a:rect l="0" t="0" r="0" b="0"/>
          <a:pathLst>
            <a:path>
              <a:moveTo>
                <a:pt x="2823051" y="4452158"/>
              </a:moveTo>
              <a:arcTo wR="2261494" hR="2261494" stAng="4537339" swAng="135508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77F11D-6E5F-470A-8CA5-1298BC699AB7}">
      <dsp:nvSpPr>
        <dsp:cNvPr id="0" name=""/>
        <dsp:cNvSpPr/>
      </dsp:nvSpPr>
      <dsp:spPr>
        <a:xfrm>
          <a:off x="827649" y="3456381"/>
          <a:ext cx="1835995" cy="1007999"/>
        </a:xfrm>
        <a:prstGeom prst="roundRect">
          <a:avLst/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b="1" kern="1200" dirty="0" smtClean="0"/>
            <a:t>připomínkové řízení </a:t>
          </a:r>
          <a:endParaRPr lang="cs-CZ" sz="2100" b="1" kern="1200" dirty="0"/>
        </a:p>
      </dsp:txBody>
      <dsp:txXfrm>
        <a:off x="876855" y="3505587"/>
        <a:ext cx="1737583" cy="909587"/>
      </dsp:txXfrm>
    </dsp:sp>
    <dsp:sp modelId="{1A8EF768-F242-414D-B304-0601D8E787F2}">
      <dsp:nvSpPr>
        <dsp:cNvPr id="0" name=""/>
        <dsp:cNvSpPr/>
      </dsp:nvSpPr>
      <dsp:spPr>
        <a:xfrm>
          <a:off x="666393" y="-600812"/>
          <a:ext cx="4522988" cy="4522988"/>
        </a:xfrm>
        <a:custGeom>
          <a:avLst/>
          <a:gdLst/>
          <a:ahLst/>
          <a:cxnLst/>
          <a:rect l="0" t="0" r="0" b="0"/>
          <a:pathLst>
            <a:path>
              <a:moveTo>
                <a:pt x="792093" y="3980569"/>
              </a:moveTo>
              <a:arcTo wR="2261494" hR="2261494" stAng="7831355" swAng="55840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63ACC7-1FF6-417F-867F-DB0F155B1C2A}">
      <dsp:nvSpPr>
        <dsp:cNvPr id="0" name=""/>
        <dsp:cNvSpPr/>
      </dsp:nvSpPr>
      <dsp:spPr>
        <a:xfrm>
          <a:off x="89450" y="2016226"/>
          <a:ext cx="2016229" cy="1008110"/>
        </a:xfrm>
        <a:prstGeom prst="roundRect">
          <a:avLst/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112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50" b="1" kern="1200" dirty="0" smtClean="0"/>
            <a:t>projednání </a:t>
          </a:r>
          <a:br>
            <a:rPr lang="cs-CZ" sz="2050" b="1" kern="1200" dirty="0" smtClean="0"/>
          </a:br>
          <a:r>
            <a:rPr lang="cs-CZ" sz="2050" b="1" kern="1200" dirty="0" smtClean="0"/>
            <a:t>a implementace</a:t>
          </a:r>
          <a:endParaRPr lang="cs-CZ" sz="2050" b="1" kern="1200" dirty="0"/>
        </a:p>
      </dsp:txBody>
      <dsp:txXfrm>
        <a:off x="138662" y="2065438"/>
        <a:ext cx="1917805" cy="909686"/>
      </dsp:txXfrm>
    </dsp:sp>
    <dsp:sp modelId="{6595BDC3-FC98-4001-87B7-ED80D6396F85}">
      <dsp:nvSpPr>
        <dsp:cNvPr id="0" name=""/>
        <dsp:cNvSpPr/>
      </dsp:nvSpPr>
      <dsp:spPr>
        <a:xfrm>
          <a:off x="1046550" y="414386"/>
          <a:ext cx="4522988" cy="4522988"/>
        </a:xfrm>
        <a:custGeom>
          <a:avLst/>
          <a:gdLst/>
          <a:ahLst/>
          <a:cxnLst/>
          <a:rect l="0" t="0" r="0" b="0"/>
          <a:pathLst>
            <a:path>
              <a:moveTo>
                <a:pt x="127570" y="1512677"/>
              </a:moveTo>
              <a:arcTo wR="2261494" hR="2261494" stAng="11960192" swAng="429215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BAF1B4-18BE-431B-A299-C3617457512E}">
      <dsp:nvSpPr>
        <dsp:cNvPr id="0" name=""/>
        <dsp:cNvSpPr/>
      </dsp:nvSpPr>
      <dsp:spPr>
        <a:xfrm>
          <a:off x="611624" y="576064"/>
          <a:ext cx="1835995" cy="1007999"/>
        </a:xfrm>
        <a:prstGeom prst="round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latin typeface="+mn-lt"/>
              <a:cs typeface="Arial" panose="020B0604020202020204" pitchFamily="34" charset="0"/>
            </a:rPr>
            <a:t>ex post RIA</a:t>
          </a:r>
          <a:endParaRPr lang="cs-CZ" sz="2400" b="1" kern="1200" dirty="0">
            <a:latin typeface="+mn-lt"/>
            <a:cs typeface="Arial" panose="020B0604020202020204" pitchFamily="34" charset="0"/>
          </a:endParaRPr>
        </a:p>
      </dsp:txBody>
      <dsp:txXfrm>
        <a:off x="660830" y="625270"/>
        <a:ext cx="1737583" cy="909587"/>
      </dsp:txXfrm>
    </dsp:sp>
    <dsp:sp modelId="{8FCF13A0-6B78-4553-B6DB-BB69758362FB}">
      <dsp:nvSpPr>
        <dsp:cNvPr id="0" name=""/>
        <dsp:cNvSpPr/>
      </dsp:nvSpPr>
      <dsp:spPr>
        <a:xfrm>
          <a:off x="227941" y="480042"/>
          <a:ext cx="4522988" cy="4522988"/>
        </a:xfrm>
        <a:custGeom>
          <a:avLst/>
          <a:gdLst/>
          <a:ahLst/>
          <a:cxnLst/>
          <a:rect l="0" t="0" r="0" b="0"/>
          <a:pathLst>
            <a:path>
              <a:moveTo>
                <a:pt x="1933336" y="23935"/>
              </a:moveTo>
              <a:arcTo wR="2261494" hR="2261494" stAng="15699392" swAng="157469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51F92FC-279B-4124-ADF5-2EC954E308F7}">
      <dsp:nvSpPr>
        <dsp:cNvPr id="0" name=""/>
        <dsp:cNvSpPr/>
      </dsp:nvSpPr>
      <dsp:spPr>
        <a:xfrm>
          <a:off x="1180305" y="1547"/>
          <a:ext cx="5714629" cy="791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smtClean="0"/>
            <a:t>I. nastavení přezkumu</a:t>
          </a:r>
          <a:endParaRPr lang="cs-CZ" sz="2200" b="1" kern="1200" dirty="0"/>
        </a:p>
      </dsp:txBody>
      <dsp:txXfrm>
        <a:off x="1203484" y="24726"/>
        <a:ext cx="5668271" cy="745043"/>
      </dsp:txXfrm>
    </dsp:sp>
    <dsp:sp modelId="{559C176D-2488-44A3-93AF-DE1D91E6A62A}">
      <dsp:nvSpPr>
        <dsp:cNvPr id="0" name=""/>
        <dsp:cNvSpPr/>
      </dsp:nvSpPr>
      <dsp:spPr>
        <a:xfrm rot="5400000">
          <a:off x="3889232" y="812733"/>
          <a:ext cx="296775" cy="3561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 rot="-5400000">
        <a:off x="3930781" y="842410"/>
        <a:ext cx="213678" cy="207743"/>
      </dsp:txXfrm>
    </dsp:sp>
    <dsp:sp modelId="{4166EB3F-9E7D-4F5C-92EB-0C3DCB20C488}">
      <dsp:nvSpPr>
        <dsp:cNvPr id="0" name=""/>
        <dsp:cNvSpPr/>
      </dsp:nvSpPr>
      <dsp:spPr>
        <a:xfrm>
          <a:off x="0" y="1188648"/>
          <a:ext cx="8075240" cy="791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smtClean="0"/>
            <a:t>II. kontrola a případná úprava nastavení přezkumu</a:t>
          </a:r>
          <a:endParaRPr lang="cs-CZ" sz="2200" b="1" kern="1200" dirty="0"/>
        </a:p>
      </dsp:txBody>
      <dsp:txXfrm>
        <a:off x="23179" y="1211827"/>
        <a:ext cx="8028882" cy="745043"/>
      </dsp:txXfrm>
    </dsp:sp>
    <dsp:sp modelId="{95173D19-BFEA-4994-8639-9F22C747D65E}">
      <dsp:nvSpPr>
        <dsp:cNvPr id="0" name=""/>
        <dsp:cNvSpPr/>
      </dsp:nvSpPr>
      <dsp:spPr>
        <a:xfrm rot="5400000">
          <a:off x="3889232" y="1999835"/>
          <a:ext cx="296775" cy="3561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400" kern="1200"/>
        </a:p>
      </dsp:txBody>
      <dsp:txXfrm rot="-5400000">
        <a:off x="3930781" y="2029512"/>
        <a:ext cx="213678" cy="207743"/>
      </dsp:txXfrm>
    </dsp:sp>
    <dsp:sp modelId="{A6A4AF78-F3D3-43FA-B4B6-7BCA1E525CFE}">
      <dsp:nvSpPr>
        <dsp:cNvPr id="0" name=""/>
        <dsp:cNvSpPr/>
      </dsp:nvSpPr>
      <dsp:spPr>
        <a:xfrm>
          <a:off x="351260" y="2375750"/>
          <a:ext cx="7372719" cy="7914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1" kern="1200" dirty="0" smtClean="0"/>
            <a:t>III. provedení přezkumu</a:t>
          </a:r>
          <a:endParaRPr lang="cs-CZ" sz="2200" b="1" kern="1200" dirty="0"/>
        </a:p>
      </dsp:txBody>
      <dsp:txXfrm>
        <a:off x="374439" y="2398929"/>
        <a:ext cx="7326361" cy="7450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4A405D-E15C-4CCF-B6F5-13CAD745A756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2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5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61726B-BD32-4C31-A49B-F8A8C4A062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9212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9" y="2"/>
            <a:ext cx="2946400" cy="49688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4E7D24-5F9C-4E3F-8648-24D775B4A707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1" y="4714877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5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9" y="9428165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89864F-53C6-4646-A710-011ADB4728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324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3789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dirty="0" smtClean="0">
              <a:latin typeface="+mn-lt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89864F-53C6-4646-A710-011ADB47286B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715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16216" y="6309320"/>
            <a:ext cx="2133600" cy="365125"/>
          </a:xfrm>
        </p:spPr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Picture 2" descr="Y:\OKK\ORGANIZAČNÍ\Šablony\Logo ÚV\03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94" y="332656"/>
            <a:ext cx="3895725" cy="1195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obrázek 15" descr="uvcr-logo-sablony-zahlavi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093296"/>
            <a:ext cx="1800225" cy="523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27473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1480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35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15" descr="uvcr-logo-sablony-zahlavi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093296"/>
            <a:ext cx="1800225" cy="523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38231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15" descr="uvcr-logo-sablony-zahlavi"/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093296"/>
            <a:ext cx="1800225" cy="523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80853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585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064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028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9296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552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BE643-4868-43BB-91A2-C4436EC014CB}" type="datetimeFigureOut">
              <a:rPr lang="cs-CZ" smtClean="0"/>
              <a:t>19.4.2018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F8114-D520-48B7-AE29-4304178AC949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15" descr="uvcr-logo-sablony-zahlavi"/>
          <p:cNvPicPr/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093296"/>
            <a:ext cx="1800225" cy="5238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10444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1F497D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guoth.maros@vlada.cz" TargetMode="External"/><Relationship Id="rId2" Type="http://schemas.openxmlformats.org/officeDocument/2006/relationships/hyperlink" Target="mailto:macejova.sona@vlada.cz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ria.vlada.cz/" TargetMode="External"/><Relationship Id="rId4" Type="http://schemas.openxmlformats.org/officeDocument/2006/relationships/hyperlink" Target="mailto:ria@vlada.cz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2420888"/>
            <a:ext cx="7128792" cy="3024336"/>
          </a:xfrm>
        </p:spPr>
        <p:txBody>
          <a:bodyPr>
            <a:noAutofit/>
          </a:bodyPr>
          <a:lstStyle/>
          <a:p>
            <a:r>
              <a:rPr lang="cs-CZ" b="1" dirty="0" smtClean="0">
                <a:solidFill>
                  <a:srgbClr val="1F497D"/>
                </a:solidFill>
              </a:rPr>
              <a:t>PŘEZKUM</a:t>
            </a:r>
            <a:endParaRPr lang="cs-CZ" b="1" dirty="0" smtClean="0">
              <a:solidFill>
                <a:srgbClr val="1F497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Oddělení pro koordinaci procesu 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hodnocení dopadů regulace (RIA)</a:t>
            </a:r>
            <a:endParaRPr lang="cs-CZ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Praha</a:t>
            </a:r>
            <a:r>
              <a:rPr lang="cs-CZ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duben 2018</a:t>
            </a:r>
            <a:endParaRPr lang="cs-C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0372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Termín a frekvence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cs-CZ" sz="2200" b="1" dirty="0" smtClean="0"/>
              <a:t>Přezkum je účelný v době, kdy se účinky právního předpisu měly možnost plně projevit!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200" b="1" dirty="0" smtClean="0"/>
              <a:t>Faktory ovlivňující termín: </a:t>
            </a:r>
            <a:r>
              <a:rPr lang="cs-CZ" sz="2200" dirty="0" smtClean="0"/>
              <a:t>lhůty, přechodná období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200" b="1" dirty="0" smtClean="0"/>
              <a:t>Nastavení termínu:</a:t>
            </a:r>
          </a:p>
          <a:p>
            <a:pPr marL="457200" indent="-457200">
              <a:buAutoNum type="arabicParenR"/>
            </a:pPr>
            <a:r>
              <a:rPr lang="cs-CZ" sz="2200" dirty="0" smtClean="0"/>
              <a:t>Konkrétní datum (společný přezkum více předpisů)</a:t>
            </a:r>
          </a:p>
          <a:p>
            <a:pPr marL="457200" indent="-457200">
              <a:spcAft>
                <a:spcPts val="1200"/>
              </a:spcAft>
              <a:buAutoNum type="arabicParenR"/>
            </a:pPr>
            <a:r>
              <a:rPr lang="cs-CZ" sz="2200" dirty="0" smtClean="0"/>
              <a:t>Lhůta od nabytí účinnosti (výhodnější s ohledem na délku legislativního procesu)</a:t>
            </a:r>
            <a:endParaRPr lang="cs-CZ" sz="2200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sz="2200" b="1" dirty="0" smtClean="0"/>
              <a:t>Opakovaný přezkum </a:t>
            </a:r>
            <a:endParaRPr lang="cs-CZ" sz="2200" dirty="0"/>
          </a:p>
          <a:p>
            <a:pPr marL="0" indent="0">
              <a:buNone/>
            </a:pPr>
            <a:r>
              <a:rPr lang="cs-CZ" sz="2200" dirty="0" smtClean="0"/>
              <a:t>účinnost je třeba přezkoumávat opakovaně</a:t>
            </a:r>
          </a:p>
          <a:p>
            <a:pPr marL="0" indent="0">
              <a:buNone/>
            </a:pPr>
            <a:r>
              <a:rPr lang="cs-CZ" sz="2200" dirty="0" smtClean="0"/>
              <a:t>orientační stanovení v ZZ RIA, modifikace s ohledem </a:t>
            </a:r>
            <a:br>
              <a:rPr lang="cs-CZ" sz="2200" dirty="0" smtClean="0"/>
            </a:br>
            <a:r>
              <a:rPr lang="cs-CZ" sz="2200" dirty="0" smtClean="0"/>
              <a:t>na výsledky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08486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Indikátory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cs-CZ" sz="2200" b="1" dirty="0" smtClean="0"/>
              <a:t>Ve </a:t>
            </a:r>
            <a:r>
              <a:rPr lang="cs-CZ" sz="2200" b="1" dirty="0"/>
              <a:t>fázi nastavení </a:t>
            </a:r>
            <a:r>
              <a:rPr lang="cs-CZ" sz="2200" b="1" dirty="0" smtClean="0"/>
              <a:t>přezkumu je třeba zvolit </a:t>
            </a:r>
            <a:r>
              <a:rPr lang="cs-CZ" sz="2200" b="1" dirty="0"/>
              <a:t>k</a:t>
            </a:r>
            <a:r>
              <a:rPr lang="cs-CZ" sz="2200" b="1" dirty="0" smtClean="0"/>
              <a:t>onkrétní indikátory: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200" b="1" dirty="0" smtClean="0"/>
              <a:t>míry naplnění cílů: </a:t>
            </a:r>
            <a:r>
              <a:rPr lang="cs-CZ" sz="2200" dirty="0" smtClean="0"/>
              <a:t>vyjádření konkrétního stavu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200" b="1" dirty="0" smtClean="0"/>
              <a:t>nákladů: </a:t>
            </a:r>
            <a:r>
              <a:rPr lang="cs-CZ" sz="2200" dirty="0" smtClean="0"/>
              <a:t>sledování skutečných nákladů oproti předpokládaným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200" b="1" dirty="0"/>
              <a:t>n</a:t>
            </a:r>
            <a:r>
              <a:rPr lang="cs-CZ" sz="2200" b="1" dirty="0" smtClean="0"/>
              <a:t>ezamýšlených důsledků: </a:t>
            </a:r>
            <a:r>
              <a:rPr lang="cs-CZ" sz="2200" dirty="0" smtClean="0"/>
              <a:t>sledování identifikovaných rizik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cs-CZ" sz="2200" u="sng" dirty="0" smtClean="0"/>
              <a:t>Požadavky na indikátory: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200" dirty="0" smtClean="0"/>
              <a:t>relevance (logické sepjetí s právní úpravou)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200" dirty="0" smtClean="0"/>
              <a:t>měřitelnost (případně zvolit nepřímé, ale měřitelné)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200" dirty="0" smtClean="0"/>
              <a:t>efektivita sledování (minimalizace zátěže – data shromažďovaná nezávisle na přezkumu)</a:t>
            </a:r>
          </a:p>
        </p:txBody>
      </p:sp>
    </p:spTree>
    <p:extLst>
      <p:ext uri="{BB962C8B-B14F-4D97-AF65-F5344CB8AC3E}">
        <p14:creationId xmlns:p14="http://schemas.microsoft.com/office/powerpoint/2010/main" val="66094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Sběr dat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cs-CZ" sz="2200" b="1" dirty="0"/>
              <a:t>V</a:t>
            </a:r>
            <a:r>
              <a:rPr lang="cs-CZ" sz="2200" b="1" dirty="0" smtClean="0"/>
              <a:t>e </a:t>
            </a:r>
            <a:r>
              <a:rPr lang="cs-CZ" sz="2200" b="1" dirty="0"/>
              <a:t>fázi nastavení </a:t>
            </a:r>
            <a:r>
              <a:rPr lang="cs-CZ" sz="2200" b="1" dirty="0" smtClean="0"/>
              <a:t>přezkumu je třeba plánovat sběr dat: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200" dirty="0"/>
              <a:t>i</a:t>
            </a:r>
            <a:r>
              <a:rPr lang="cs-CZ" sz="2200" dirty="0" smtClean="0"/>
              <a:t>dentifikovat jejich </a:t>
            </a:r>
            <a:r>
              <a:rPr lang="cs-CZ" sz="2200" b="1" dirty="0" smtClean="0"/>
              <a:t>rozsah,</a:t>
            </a:r>
            <a:r>
              <a:rPr lang="cs-CZ" sz="2200" dirty="0" smtClean="0"/>
              <a:t> ověřit </a:t>
            </a:r>
            <a:r>
              <a:rPr lang="cs-CZ" sz="2200" b="1" dirty="0" smtClean="0"/>
              <a:t>dostupnost</a:t>
            </a:r>
            <a:r>
              <a:rPr lang="cs-CZ" sz="2200" dirty="0" smtClean="0"/>
              <a:t> a plánovat </a:t>
            </a:r>
            <a:r>
              <a:rPr lang="cs-CZ" sz="2200" b="1" dirty="0" smtClean="0"/>
              <a:t>způsob průběžného shromažďování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200" b="1" dirty="0"/>
              <a:t>u</a:t>
            </a:r>
            <a:r>
              <a:rPr lang="cs-CZ" sz="2200" b="1" dirty="0" smtClean="0"/>
              <a:t>přednostňovat stávající zdroje </a:t>
            </a:r>
            <a:br>
              <a:rPr lang="cs-CZ" sz="2200" b="1" dirty="0" smtClean="0"/>
            </a:br>
            <a:r>
              <a:rPr lang="cs-CZ" sz="2200" dirty="0" smtClean="0"/>
              <a:t>(ČSÚ, Základní registry, údaje OVM)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200" dirty="0"/>
              <a:t>z</a:t>
            </a:r>
            <a:r>
              <a:rPr lang="cs-CZ" sz="2200" dirty="0" smtClean="0"/>
              <a:t>ajištění cíleného sběru dat </a:t>
            </a:r>
            <a:br>
              <a:rPr lang="cs-CZ" sz="2200" dirty="0" smtClean="0"/>
            </a:br>
            <a:r>
              <a:rPr lang="cs-CZ" sz="2200" dirty="0" smtClean="0"/>
              <a:t>(vzájemná porovnatelnost)</a:t>
            </a:r>
          </a:p>
        </p:txBody>
      </p:sp>
    </p:spTree>
    <p:extLst>
      <p:ext uri="{BB962C8B-B14F-4D97-AF65-F5344CB8AC3E}">
        <p14:creationId xmlns:p14="http://schemas.microsoft.com/office/powerpoint/2010/main" val="17829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II. Kontrola a úprava nastavení přezkumu 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cs-CZ" sz="2200" b="1" dirty="0" smtClean="0"/>
              <a:t>Po přijetí právního přezkumu je nezbytné: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200" dirty="0"/>
              <a:t>p</a:t>
            </a:r>
            <a:r>
              <a:rPr lang="cs-CZ" sz="2200" dirty="0" smtClean="0"/>
              <a:t>orovnat konečnou podobu s vládním návrhem </a:t>
            </a:r>
            <a:br>
              <a:rPr lang="cs-CZ" sz="2200" dirty="0" smtClean="0"/>
            </a:br>
            <a:r>
              <a:rPr lang="cs-CZ" sz="2200" dirty="0" smtClean="0"/>
              <a:t>(včetně nastavení přezkumu v ZZ RIA)</a:t>
            </a:r>
            <a:endParaRPr lang="cs-CZ" sz="2200" b="1" dirty="0" smtClean="0"/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200" dirty="0" smtClean="0"/>
              <a:t>posoudit relevanci změn vzešlých z PSP ČR*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200" dirty="0" smtClean="0"/>
              <a:t>přizpůsobit nastavení přezkumu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endParaRPr lang="cs-CZ" sz="2200" dirty="0"/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endParaRPr lang="cs-CZ" sz="2200" dirty="0" smtClean="0"/>
          </a:p>
          <a:p>
            <a:pPr marL="0" indent="0">
              <a:spcAft>
                <a:spcPts val="1200"/>
              </a:spcAft>
              <a:buNone/>
            </a:pPr>
            <a:r>
              <a:rPr lang="cs-CZ" sz="2200" dirty="0" smtClean="0"/>
              <a:t>* Je dobré předběžně analyzovat účinky oproti původním předpokladům. </a:t>
            </a:r>
          </a:p>
        </p:txBody>
      </p:sp>
    </p:spTree>
    <p:extLst>
      <p:ext uri="{BB962C8B-B14F-4D97-AF65-F5344CB8AC3E}">
        <p14:creationId xmlns:p14="http://schemas.microsoft.com/office/powerpoint/2010/main" val="289546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III. Provedení přezkumu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cs-CZ" sz="2200" b="1" dirty="0" smtClean="0"/>
              <a:t>Podstatou je: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200" b="1" dirty="0" smtClean="0"/>
              <a:t>posouzení potřebnosti </a:t>
            </a:r>
            <a:r>
              <a:rPr lang="cs-CZ" sz="2200" dirty="0" smtClean="0"/>
              <a:t>a efektivity předpisu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200" b="1" dirty="0"/>
              <a:t>p</a:t>
            </a:r>
            <a:r>
              <a:rPr lang="cs-CZ" sz="2200" b="1" dirty="0" smtClean="0"/>
              <a:t>orovnání </a:t>
            </a:r>
            <a:r>
              <a:rPr lang="cs-CZ" sz="2200" dirty="0" smtClean="0"/>
              <a:t>očekávaných a reálných </a:t>
            </a:r>
            <a:r>
              <a:rPr lang="cs-CZ" sz="2200" b="1" dirty="0" smtClean="0"/>
              <a:t>účinků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200" b="1" dirty="0" smtClean="0"/>
              <a:t>zjistit širší souvislosti </a:t>
            </a:r>
            <a:r>
              <a:rPr lang="cs-CZ" sz="2200" dirty="0" smtClean="0"/>
              <a:t>předpisu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200" b="1" dirty="0" smtClean="0"/>
              <a:t>míra naplnění cílů </a:t>
            </a:r>
            <a:r>
              <a:rPr lang="cs-CZ" sz="2200" dirty="0" smtClean="0"/>
              <a:t>a jejich relevance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200" b="1" dirty="0"/>
              <a:t>v</a:t>
            </a:r>
            <a:r>
              <a:rPr lang="cs-CZ" sz="2200" b="1" dirty="0" smtClean="0"/>
              <a:t>yhodnocení reálných dopadů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200" b="1" dirty="0" smtClean="0"/>
              <a:t>zlepšení právní úpravy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200" b="1" dirty="0"/>
              <a:t>n</a:t>
            </a:r>
            <a:r>
              <a:rPr lang="cs-CZ" sz="2200" b="1" dirty="0" smtClean="0"/>
              <a:t>avrhnout další postup </a:t>
            </a:r>
            <a:br>
              <a:rPr lang="cs-CZ" sz="2200" b="1" dirty="0" smtClean="0"/>
            </a:br>
            <a:r>
              <a:rPr lang="cs-CZ" sz="2200" b="1" dirty="0" smtClean="0"/>
              <a:t>→ </a:t>
            </a:r>
            <a:r>
              <a:rPr lang="cs-CZ" sz="2200" b="1" cap="all" dirty="0" smtClean="0"/>
              <a:t>zachovat, změnit, nahradit, zrušit</a:t>
            </a:r>
          </a:p>
          <a:p>
            <a:pPr marL="0" indent="0">
              <a:spcAft>
                <a:spcPts val="1200"/>
              </a:spcAft>
              <a:buNone/>
            </a:pPr>
            <a:endParaRPr lang="cs-CZ" sz="2200" b="1" dirty="0" smtClean="0"/>
          </a:p>
        </p:txBody>
      </p:sp>
    </p:spTree>
    <p:extLst>
      <p:ext uri="{BB962C8B-B14F-4D97-AF65-F5344CB8AC3E}">
        <p14:creationId xmlns:p14="http://schemas.microsoft.com/office/powerpoint/2010/main" val="415155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600" y="2060848"/>
            <a:ext cx="7128792" cy="4320480"/>
          </a:xfrm>
        </p:spPr>
        <p:txBody>
          <a:bodyPr>
            <a:noAutofit/>
          </a:bodyPr>
          <a:lstStyle/>
          <a:p>
            <a:pPr>
              <a:spcAft>
                <a:spcPts val="1200"/>
              </a:spcAft>
            </a:pPr>
            <a:r>
              <a:rPr lang="cs-CZ" b="1" dirty="0" smtClean="0">
                <a:solidFill>
                  <a:srgbClr val="1F49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Děkujeme Vám za pozornost!</a:t>
            </a:r>
          </a:p>
          <a:p>
            <a:pPr>
              <a:spcBef>
                <a:spcPts val="0"/>
              </a:spcBef>
            </a:pPr>
            <a:endParaRPr lang="cs-CZ" dirty="0">
              <a:solidFill>
                <a:srgbClr val="1F497D"/>
              </a:solidFill>
            </a:endParaRPr>
          </a:p>
          <a:p>
            <a:r>
              <a:rPr lang="cs-CZ" sz="2200" b="1" dirty="0" smtClean="0">
                <a:solidFill>
                  <a:schemeClr val="tx1"/>
                </a:solidFill>
              </a:rPr>
              <a:t>Mgr. Soňa Mačejová</a:t>
            </a:r>
          </a:p>
          <a:p>
            <a:pPr>
              <a:spcBef>
                <a:spcPts val="0"/>
              </a:spcBef>
            </a:pPr>
            <a:r>
              <a:rPr lang="cs-CZ" sz="2200" b="1" dirty="0" smtClean="0">
                <a:solidFill>
                  <a:schemeClr val="tx1"/>
                </a:solidFill>
              </a:rPr>
              <a:t>Ing. Maroš </a:t>
            </a:r>
            <a:r>
              <a:rPr lang="cs-CZ" sz="2200" b="1" dirty="0" err="1" smtClean="0">
                <a:solidFill>
                  <a:schemeClr val="tx1"/>
                </a:solidFill>
              </a:rPr>
              <a:t>Guoth</a:t>
            </a:r>
            <a:endParaRPr lang="cs-CZ" sz="2200" dirty="0" smtClean="0">
              <a:solidFill>
                <a:schemeClr val="tx1"/>
              </a:solidFill>
            </a:endParaRPr>
          </a:p>
          <a:p>
            <a:r>
              <a:rPr lang="cs-CZ" sz="2200" dirty="0" smtClean="0">
                <a:solidFill>
                  <a:srgbClr val="1F497D"/>
                </a:solidFill>
                <a:hlinkClick r:id="rId2"/>
              </a:rPr>
              <a:t>macejova.sona@vlada.cz</a:t>
            </a:r>
            <a:endParaRPr lang="cs-CZ" sz="2200" dirty="0" smtClean="0">
              <a:solidFill>
                <a:srgbClr val="1F497D"/>
              </a:solidFill>
            </a:endParaRPr>
          </a:p>
          <a:p>
            <a:r>
              <a:rPr lang="cs-CZ" sz="2200" dirty="0" smtClean="0">
                <a:solidFill>
                  <a:srgbClr val="1F497D"/>
                </a:solidFill>
                <a:hlinkClick r:id="rId3"/>
              </a:rPr>
              <a:t>guoth.maros@vlada.cz</a:t>
            </a:r>
            <a:endParaRPr lang="cs-CZ" sz="2200" dirty="0" smtClean="0">
              <a:solidFill>
                <a:srgbClr val="1F497D"/>
              </a:solidFill>
            </a:endParaRPr>
          </a:p>
          <a:p>
            <a:r>
              <a:rPr lang="cs-CZ" sz="2200" dirty="0" smtClean="0">
                <a:solidFill>
                  <a:schemeClr val="tx1"/>
                </a:solidFill>
                <a:hlinkClick r:id="rId4"/>
              </a:rPr>
              <a:t>ria@vlada.cz</a:t>
            </a:r>
            <a:endParaRPr lang="cs-CZ" sz="2200" dirty="0" smtClean="0">
              <a:solidFill>
                <a:schemeClr val="tx1"/>
              </a:solidFill>
            </a:endParaRPr>
          </a:p>
          <a:p>
            <a:endParaRPr lang="cs-CZ" sz="2200" dirty="0" smtClean="0">
              <a:solidFill>
                <a:schemeClr val="tx1"/>
              </a:solidFill>
            </a:endParaRPr>
          </a:p>
          <a:p>
            <a:r>
              <a:rPr lang="cs-CZ" sz="2200" dirty="0">
                <a:solidFill>
                  <a:schemeClr val="tx1"/>
                </a:solidFill>
                <a:hlinkClick r:id="rId5"/>
              </a:rPr>
              <a:t>http://ria.vlada.cz</a:t>
            </a:r>
            <a:endParaRPr lang="cs-CZ" sz="2200" dirty="0">
              <a:solidFill>
                <a:schemeClr val="tx1"/>
              </a:solidFill>
            </a:endParaRPr>
          </a:p>
          <a:p>
            <a:endParaRPr lang="cs-CZ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65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Obsah</a:t>
            </a:r>
            <a:endParaRPr lang="cs-CZ" sz="24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800" dirty="0" smtClean="0"/>
              <a:t>přezkum v procesu RIA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800" dirty="0"/>
              <a:t>ukotvení </a:t>
            </a:r>
            <a:endParaRPr lang="cs-CZ" sz="2800" dirty="0" smtClean="0"/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800" dirty="0" smtClean="0"/>
              <a:t>účel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800" dirty="0" smtClean="0"/>
              <a:t>fáze přezkumu</a:t>
            </a:r>
          </a:p>
          <a:p>
            <a:pPr marL="0" indent="0">
              <a:spcAft>
                <a:spcPts val="1200"/>
              </a:spcAft>
              <a:buNone/>
            </a:pPr>
            <a:endParaRPr lang="cs-CZ" sz="1000" dirty="0" smtClean="0"/>
          </a:p>
        </p:txBody>
      </p:sp>
    </p:spTree>
    <p:extLst>
      <p:ext uri="{BB962C8B-B14F-4D97-AF65-F5344CB8AC3E}">
        <p14:creationId xmlns:p14="http://schemas.microsoft.com/office/powerpoint/2010/main" val="2264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Přezkum v procesu RIA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200" dirty="0" smtClean="0"/>
              <a:t>právní </a:t>
            </a:r>
            <a:r>
              <a:rPr lang="cs-CZ" sz="2200" b="1" dirty="0" smtClean="0"/>
              <a:t>předpis je vždy přijímán s určitým cílem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cs-CZ" sz="2200" b="1" dirty="0" smtClean="0"/>
              <a:t>informace o reálném působení </a:t>
            </a:r>
            <a:r>
              <a:rPr lang="cs-CZ" sz="2200" dirty="0" smtClean="0"/>
              <a:t>jsou v době přípravy předpisu </a:t>
            </a:r>
            <a:r>
              <a:rPr lang="cs-CZ" sz="2200" b="1" dirty="0" smtClean="0"/>
              <a:t>odhadem</a:t>
            </a:r>
          </a:p>
          <a:p>
            <a:pPr marL="0" indent="0" algn="ctr">
              <a:spcAft>
                <a:spcPts val="1200"/>
              </a:spcAft>
              <a:buNone/>
            </a:pPr>
            <a:r>
              <a:rPr lang="cs-CZ" sz="2400" b="1" spc="-80" dirty="0" smtClean="0">
                <a:solidFill>
                  <a:schemeClr val="tx2"/>
                </a:solidFill>
              </a:rPr>
              <a:t>↓↓↓</a:t>
            </a:r>
          </a:p>
          <a:p>
            <a:pPr marL="0" indent="0" algn="ctr">
              <a:buNone/>
            </a:pPr>
            <a:r>
              <a:rPr lang="cs-CZ" sz="2400" b="1" spc="-80" dirty="0" smtClean="0">
                <a:solidFill>
                  <a:schemeClr val="tx2"/>
                </a:solidFill>
              </a:rPr>
              <a:t>po určitém čase aplikace je přezkum nutný</a:t>
            </a:r>
            <a:endParaRPr lang="cs-CZ" sz="2400" b="1" spc="-8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45879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Přezkum v procesu RIA</a:t>
            </a:r>
            <a:endParaRPr lang="cs-CZ" sz="3200" b="1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7695137"/>
              </p:ext>
            </p:extLst>
          </p:nvPr>
        </p:nvGraphicFramePr>
        <p:xfrm>
          <a:off x="0" y="1412776"/>
          <a:ext cx="9144000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2503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Ukotvení přezkumu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200" b="1" dirty="0"/>
              <a:t>Obecné zásady pro hodnocení dopadů regulace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2200" dirty="0"/>
              <a:t>(Metodika, část B – Hodnocení dopadů regulace, čl. 6. Přezkum účinnosti regulace)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2200" i="1" dirty="0"/>
              <a:t>„Je nezbytné po určitém čase každý existující právní předpis podrobit přezkumu z hlediska účinnosti a naplňování daných cílů. Kritéria přezkumu účinnosti se stanoví podle povahy upravované problematiky</a:t>
            </a:r>
            <a:r>
              <a:rPr lang="cs-CZ" sz="2200" i="1" dirty="0" smtClean="0"/>
              <a:t>.“</a:t>
            </a:r>
            <a:endParaRPr lang="cs-CZ" sz="2200" i="1" dirty="0"/>
          </a:p>
          <a:p>
            <a:pPr marL="0" indent="0">
              <a:buNone/>
            </a:pPr>
            <a:r>
              <a:rPr lang="cs-CZ" sz="2200" b="1" dirty="0" smtClean="0"/>
              <a:t>Při přezkumu se ZEJMÉNA hodnotí:</a:t>
            </a:r>
          </a:p>
          <a:p>
            <a:pPr marL="457200" indent="-457200">
              <a:buAutoNum type="arabicParenR"/>
            </a:pPr>
            <a:r>
              <a:rPr lang="cs-CZ" sz="2200" dirty="0" smtClean="0"/>
              <a:t>existence problému</a:t>
            </a:r>
          </a:p>
          <a:p>
            <a:pPr marL="457200" indent="-457200">
              <a:buAutoNum type="arabicParenR"/>
            </a:pPr>
            <a:r>
              <a:rPr lang="cs-CZ" sz="2200" dirty="0" smtClean="0"/>
              <a:t>splnění cílů</a:t>
            </a:r>
          </a:p>
          <a:p>
            <a:pPr marL="457200" indent="-457200">
              <a:buAutoNum type="arabicParenR"/>
            </a:pPr>
            <a:r>
              <a:rPr lang="cs-CZ" sz="2200" dirty="0" smtClean="0"/>
              <a:t>soulad skutečných dopadů s předpokládanými</a:t>
            </a:r>
          </a:p>
          <a:p>
            <a:pPr marL="457200" indent="-457200">
              <a:buAutoNum type="arabicParenR"/>
            </a:pPr>
            <a:r>
              <a:rPr lang="cs-CZ" sz="2200" dirty="0"/>
              <a:t>n</a:t>
            </a:r>
            <a:r>
              <a:rPr lang="cs-CZ" sz="2200" dirty="0" smtClean="0"/>
              <a:t>eočekávané dopady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09245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Ukotvení přezkumu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dirty="0" smtClean="0"/>
              <a:t>→ Předkladatel provádí přezkum účinnosti v souladu s § 22 kompetenčního zákona: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200" b="1" dirty="0" smtClean="0"/>
              <a:t>zákon </a:t>
            </a:r>
            <a:r>
              <a:rPr lang="cs-CZ" sz="2200" b="1" dirty="0"/>
              <a:t>č. 2/1969 Sb. – kompetenční zákon (§ 22)</a:t>
            </a:r>
          </a:p>
          <a:p>
            <a:pPr marL="0" indent="0">
              <a:buNone/>
            </a:pPr>
            <a:r>
              <a:rPr lang="cs-CZ" sz="2200" i="1" dirty="0"/>
              <a:t>„Ministerstva zkoumají společenskou problematiku v okruhu své působnosti, analyzují dosahované výsledky a činí opatření </a:t>
            </a:r>
            <a:r>
              <a:rPr lang="cs-CZ" sz="2200" i="1" dirty="0" smtClean="0"/>
              <a:t/>
            </a:r>
            <a:br>
              <a:rPr lang="cs-CZ" sz="2200" i="1" dirty="0" smtClean="0"/>
            </a:br>
            <a:r>
              <a:rPr lang="cs-CZ" sz="2200" i="1" dirty="0" smtClean="0"/>
              <a:t>k </a:t>
            </a:r>
            <a:r>
              <a:rPr lang="cs-CZ" sz="2200" i="1" dirty="0"/>
              <a:t>řešení aktuálních otázek.“ </a:t>
            </a:r>
          </a:p>
          <a:p>
            <a:pPr marL="0" indent="0" algn="ctr">
              <a:buNone/>
            </a:pPr>
            <a:r>
              <a:rPr lang="cs-CZ" sz="2200" b="1" spc="-80" dirty="0" smtClean="0">
                <a:solidFill>
                  <a:schemeClr val="tx2"/>
                </a:solidFill>
              </a:rPr>
              <a:t>↓↓↓</a:t>
            </a:r>
          </a:p>
          <a:p>
            <a:pPr marL="0" indent="0">
              <a:buNone/>
            </a:pPr>
            <a:r>
              <a:rPr lang="cs-CZ" sz="2200" dirty="0" smtClean="0"/>
              <a:t>posláním ministerstev a ÚSÚ je analyticko-koncepční činnost</a:t>
            </a:r>
            <a:endParaRPr lang="cs-CZ" sz="2200" dirty="0"/>
          </a:p>
          <a:p>
            <a:pPr marL="0" indent="0">
              <a:buNone/>
            </a:pPr>
            <a:r>
              <a:rPr lang="cs-CZ" sz="2200" dirty="0" smtClean="0"/>
              <a:t>a spolupráce </a:t>
            </a:r>
            <a:r>
              <a:rPr lang="cs-CZ" sz="2200" dirty="0"/>
              <a:t>navzájem </a:t>
            </a:r>
            <a:r>
              <a:rPr lang="cs-CZ" sz="2200" dirty="0" smtClean="0"/>
              <a:t>i </a:t>
            </a:r>
            <a:r>
              <a:rPr lang="cs-CZ" sz="2200" dirty="0"/>
              <a:t>s veřejností</a:t>
            </a:r>
          </a:p>
        </p:txBody>
      </p:sp>
    </p:spTree>
    <p:extLst>
      <p:ext uri="{BB962C8B-B14F-4D97-AF65-F5344CB8AC3E}">
        <p14:creationId xmlns:p14="http://schemas.microsoft.com/office/powerpoint/2010/main" val="1166475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Účel přezkumu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cs-CZ" sz="2200" b="1" dirty="0" smtClean="0"/>
              <a:t>zhodnocení konkrétní právní úpravy v reálném fungování</a:t>
            </a:r>
            <a:endParaRPr lang="cs-CZ" sz="2200" b="1" dirty="0"/>
          </a:p>
          <a:p>
            <a:pPr marL="0" indent="0">
              <a:buNone/>
            </a:pPr>
            <a:r>
              <a:rPr lang="cs-CZ" sz="2200" dirty="0" smtClean="0"/>
              <a:t>→ z hlediska potřebnosti a efektivity</a:t>
            </a:r>
          </a:p>
          <a:p>
            <a:pPr marL="0" indent="0">
              <a:buNone/>
            </a:pPr>
            <a:r>
              <a:rPr lang="cs-CZ" sz="2200" dirty="0"/>
              <a:t>→ </a:t>
            </a:r>
            <a:r>
              <a:rPr lang="cs-CZ" sz="2200" dirty="0" smtClean="0"/>
              <a:t>identifikace právních předpisů, které neplní své cíle</a:t>
            </a:r>
          </a:p>
          <a:p>
            <a:pPr marL="0" indent="0">
              <a:buNone/>
            </a:pPr>
            <a:endParaRPr lang="cs-CZ" sz="2200" i="1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cs-CZ" sz="2200" b="1" dirty="0" smtClean="0"/>
              <a:t>zpětná vazba</a:t>
            </a:r>
            <a:endParaRPr lang="cs-CZ" sz="2200" b="1" dirty="0"/>
          </a:p>
          <a:p>
            <a:pPr marL="0" indent="0">
              <a:buNone/>
            </a:pPr>
            <a:r>
              <a:rPr lang="cs-CZ" sz="2200" dirty="0"/>
              <a:t>→ </a:t>
            </a:r>
            <a:r>
              <a:rPr lang="cs-CZ" sz="2200" dirty="0" smtClean="0"/>
              <a:t>porovnání záměru s reálným působením</a:t>
            </a:r>
          </a:p>
          <a:p>
            <a:pPr marL="0" indent="0">
              <a:buNone/>
            </a:pPr>
            <a:r>
              <a:rPr lang="cs-CZ" sz="2200" dirty="0" smtClean="0"/>
              <a:t>→ porovnání předpokládaných a skutečných přínosů a nákladů</a:t>
            </a:r>
          </a:p>
          <a:p>
            <a:pPr marL="0" indent="0">
              <a:buNone/>
            </a:pPr>
            <a:r>
              <a:rPr lang="cs-CZ" sz="2200" dirty="0"/>
              <a:t>→ </a:t>
            </a:r>
            <a:r>
              <a:rPr lang="cs-CZ" sz="2200" dirty="0" smtClean="0"/>
              <a:t>identifikace nezamýšlených důsledků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06318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/>
              <a:t>Fáze přezkumu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sz="2200" dirty="0" smtClean="0"/>
              <a:t>→ </a:t>
            </a:r>
            <a:r>
              <a:rPr lang="cs-CZ" sz="2200" b="1" dirty="0"/>
              <a:t>Z</a:t>
            </a:r>
            <a:r>
              <a:rPr lang="cs-CZ" sz="2200" b="1" dirty="0" smtClean="0"/>
              <a:t>achování principu proporcionality!</a:t>
            </a:r>
          </a:p>
          <a:p>
            <a:pPr marL="0" indent="0">
              <a:buNone/>
            </a:pPr>
            <a:endParaRPr lang="cs-CZ" sz="2200" b="1" dirty="0" smtClean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62600506"/>
              </p:ext>
            </p:extLst>
          </p:nvPr>
        </p:nvGraphicFramePr>
        <p:xfrm>
          <a:off x="467544" y="1340768"/>
          <a:ext cx="8075240" cy="31686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0241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I. Nastavení přezkumu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200" b="1" dirty="0" smtClean="0"/>
              <a:t>Přezkum lze provést samostatně, ale i ve spojení s dalšími právními předpisy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cs-CZ" sz="2200" dirty="0" smtClean="0"/>
              <a:t>(stejná oblast – energetické zákony / cíle – daňové zákony, lepší vymáhání / dotčené subjekty – provozovatelé vodních elektráren)</a:t>
            </a:r>
          </a:p>
          <a:p>
            <a:pPr marL="0" indent="0">
              <a:buNone/>
            </a:pPr>
            <a:r>
              <a:rPr lang="cs-CZ" sz="2200" b="1" dirty="0" smtClean="0"/>
              <a:t>Nezbytnou podmínkou přezkumu jsou:</a:t>
            </a:r>
            <a:endParaRPr lang="cs-CZ" sz="22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cs-CZ" sz="2200" dirty="0" smtClean="0"/>
              <a:t>termíny a frekvence provedení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200" dirty="0" smtClean="0"/>
              <a:t>indikátory k vyhodnocení efektivity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sz="2200" dirty="0" smtClean="0"/>
              <a:t>rozsah a sběr dat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419319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zenta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</Template>
  <TotalTime>670</TotalTime>
  <Words>538</Words>
  <Application>Microsoft Office PowerPoint</Application>
  <PresentationFormat>Předvádění na obrazovce (4:3)</PresentationFormat>
  <Paragraphs>118</Paragraphs>
  <Slides>15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prezentace</vt:lpstr>
      <vt:lpstr>Prezentace aplikace PowerPoint</vt:lpstr>
      <vt:lpstr>Obsah</vt:lpstr>
      <vt:lpstr>Přezkum v procesu RIA</vt:lpstr>
      <vt:lpstr>Přezkum v procesu RIA</vt:lpstr>
      <vt:lpstr>Ukotvení přezkumu</vt:lpstr>
      <vt:lpstr>Ukotvení přezkumu</vt:lpstr>
      <vt:lpstr>Účel přezkumu</vt:lpstr>
      <vt:lpstr>Fáze přezkumu</vt:lpstr>
      <vt:lpstr>I. Nastavení přezkumu</vt:lpstr>
      <vt:lpstr>Termín a frekvence</vt:lpstr>
      <vt:lpstr>Indikátory</vt:lpstr>
      <vt:lpstr>Sběr dat</vt:lpstr>
      <vt:lpstr>II. Kontrola a úprava nastavení přezkumu </vt:lpstr>
      <vt:lpstr>III. Provedení přezkumu</vt:lpstr>
      <vt:lpstr>Prezentace aplikace PowerPoint</vt:lpstr>
    </vt:vector>
  </TitlesOfParts>
  <Company>Úřad vlády ČR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Kotajná Lydie</dc:creator>
  <cp:lastModifiedBy>Soňa Mačejová</cp:lastModifiedBy>
  <cp:revision>151</cp:revision>
  <cp:lastPrinted>2018-03-05T08:38:52Z</cp:lastPrinted>
  <dcterms:created xsi:type="dcterms:W3CDTF">2017-12-21T15:41:15Z</dcterms:created>
  <dcterms:modified xsi:type="dcterms:W3CDTF">2018-04-19T05:59:59Z</dcterms:modified>
</cp:coreProperties>
</file>