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99" r:id="rId3"/>
    <p:sldId id="267" r:id="rId4"/>
    <p:sldId id="268" r:id="rId5"/>
    <p:sldId id="274" r:id="rId6"/>
    <p:sldId id="278" r:id="rId7"/>
    <p:sldId id="298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681" autoAdjust="0"/>
    <p:restoredTop sz="88914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63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001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4014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524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78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67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13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32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8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81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7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4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rut.stepan@vlad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ria.vlad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808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POPIS STÁVAJÍCÍHO STAVU</a:t>
            </a:r>
            <a:endParaRPr lang="cs-CZ" b="1" dirty="0">
              <a:solidFill>
                <a:srgbClr val="1F497D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</a:t>
            </a:r>
            <a:r>
              <a:rPr lang="cs-CZ" sz="2400" dirty="0">
                <a:solidFill>
                  <a:schemeClr val="tx1"/>
                </a:solidFill>
              </a:rPr>
              <a:t>dopadů regulace (RIA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Praha, duben </a:t>
            </a:r>
            <a:r>
              <a:rPr lang="cs-CZ" sz="2000" dirty="0" smtClean="0">
                <a:solidFill>
                  <a:schemeClr val="tx1"/>
                </a:solidFill>
              </a:rPr>
              <a:t>2018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Popis existujícího právního stavu v dané oblasti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200" dirty="0" smtClean="0"/>
              <a:t>důkladný a výstižný popis je klíčový pro definování problému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i </a:t>
            </a:r>
            <a:r>
              <a:rPr lang="cs-CZ" sz="2200" dirty="0" smtClean="0"/>
              <a:t>návrhu řešení</a:t>
            </a:r>
          </a:p>
          <a:p>
            <a:r>
              <a:rPr lang="cs-CZ" sz="2200" dirty="0"/>
              <a:t>d</a:t>
            </a:r>
            <a:r>
              <a:rPr lang="cs-CZ" sz="2200" dirty="0" smtClean="0"/>
              <a:t>ále využitelné při popisu nulové varianty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analýza stávajícího stavu)</a:t>
            </a:r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Co má obsahovat obecně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Zdůvodnění nedostatečnosti stávající právní úpravy</a:t>
            </a:r>
          </a:p>
          <a:p>
            <a:r>
              <a:rPr lang="cs-CZ" sz="2200" b="1" dirty="0"/>
              <a:t>P</a:t>
            </a:r>
            <a:r>
              <a:rPr lang="cs-CZ" sz="2200" b="1" dirty="0" smtClean="0"/>
              <a:t>řehled právních předpisů, k nimž se řešený problém váže </a:t>
            </a:r>
            <a:r>
              <a:rPr lang="cs-CZ" sz="2200" dirty="0" smtClean="0"/>
              <a:t>a dále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z</a:t>
            </a:r>
            <a:r>
              <a:rPr lang="cs-CZ" sz="2200" dirty="0" smtClean="0"/>
              <a:t>ákladní zásady, které jsou do nich zapracovány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účel, který je jimi sledován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příp. záměr upravit dosud právně neregulovanou oblast vztahů vč. jejího vymezení</a:t>
            </a:r>
          </a:p>
          <a:p>
            <a:r>
              <a:rPr lang="cs-CZ" sz="2200" b="1" dirty="0"/>
              <a:t>Z</a:t>
            </a:r>
            <a:r>
              <a:rPr lang="cs-CZ" sz="2200" b="1" dirty="0" smtClean="0"/>
              <a:t>hodnocení stávající právní úpravy či její příslušné části ve vazbě na rozbor skutečného stavu</a:t>
            </a:r>
            <a:r>
              <a:rPr lang="cs-CZ" sz="2200" dirty="0" smtClean="0"/>
              <a:t>, anebo rozbor stavu v oblasti, která dosud není právními předpisy </a:t>
            </a:r>
            <a:r>
              <a:rPr lang="cs-CZ" sz="2200" dirty="0" smtClean="0"/>
              <a:t>upravena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8646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Co obsahuje dle typů právních předpisů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U </a:t>
            </a:r>
            <a:r>
              <a:rPr lang="cs-CZ" sz="2200" b="1" dirty="0" smtClean="0"/>
              <a:t>věcného záměru zákona</a:t>
            </a:r>
            <a:r>
              <a:rPr lang="cs-CZ" sz="2200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návrh věcného řešení, z něhož musí být zřejmé, jak navrhované řešení navazuje na provedené zhodnocení stávající právní úpravy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z vyhodnocení zvažovaných alternativních řešení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 smtClean="0"/>
              <a:t>důsledků nepřijetí navrhovaného řešení vyplývá, že věc nelze řešit jinak než zákonnou úpravou</a:t>
            </a:r>
          </a:p>
          <a:p>
            <a:r>
              <a:rPr lang="cs-CZ" sz="2200" dirty="0" smtClean="0"/>
              <a:t>U </a:t>
            </a:r>
            <a:r>
              <a:rPr lang="cs-CZ" sz="2200" b="1" dirty="0" smtClean="0"/>
              <a:t>návrhu zákona, nařízení vlády a vyhlášek</a:t>
            </a:r>
            <a:r>
              <a:rPr lang="cs-CZ" sz="2200" dirty="0" smtClean="0"/>
              <a:t>: 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vysvětlení a zdůvodnění nezbytnosti navrhované právní úpravy v jejím celku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z</a:t>
            </a:r>
            <a:r>
              <a:rPr lang="cs-CZ" sz="2200" dirty="0" smtClean="0"/>
              <a:t>hodnocení současného stavu ve vztahu k zákazu diskriminace a ve vztahu k 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399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Nedostatky v praxi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pouhý seznam dotčených právních předpisů </a:t>
            </a:r>
            <a:r>
              <a:rPr lang="cs-CZ" sz="2200" dirty="0" smtClean="0"/>
              <a:t>bez popsání jejich obsahu souvisejícího s identifikovaným problémem</a:t>
            </a:r>
          </a:p>
          <a:p>
            <a:r>
              <a:rPr lang="cs-CZ" sz="2200" b="1" dirty="0"/>
              <a:t>c</a:t>
            </a:r>
            <a:r>
              <a:rPr lang="cs-CZ" sz="2200" b="1" dirty="0" smtClean="0"/>
              <a:t>hybí zhodnocení nedostatečnosti stávající právní úpravy</a:t>
            </a:r>
            <a:r>
              <a:rPr lang="cs-CZ" sz="2200" dirty="0" smtClean="0"/>
              <a:t>, resp. proč se problém objevuje a zda není možné vše řešit např. posílením vynucování dodržování právní úpravy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009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400" b="1" dirty="0" smtClean="0">
              <a:solidFill>
                <a:srgbClr val="1F497D"/>
              </a:solidFill>
            </a:endParaRP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</a:t>
            </a:r>
            <a:r>
              <a:rPr lang="cs-CZ" sz="2200" b="1" dirty="0" smtClean="0">
                <a:solidFill>
                  <a:schemeClr val="tx1"/>
                </a:solidFill>
              </a:rPr>
              <a:t>Radana Kubová, Ph.D.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</a:t>
            </a:r>
            <a:r>
              <a:rPr lang="cs-CZ" sz="2200" b="1" dirty="0" err="1" smtClean="0">
                <a:solidFill>
                  <a:schemeClr val="tx1"/>
                </a:solidFill>
              </a:rPr>
              <a:t>Mačejová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kubova.radana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macejova.sona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3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is stávajícího stavu_R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Popis stávajícího stavu_RK</Template>
  <TotalTime>1985</TotalTime>
  <Words>182</Words>
  <Application>Microsoft Office PowerPoint</Application>
  <PresentationFormat>Předvádění na obrazovce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Popis stávajícího stavu_RK</vt:lpstr>
      <vt:lpstr>prezentace</vt:lpstr>
      <vt:lpstr>Prezentace aplikace PowerPoint</vt:lpstr>
      <vt:lpstr>Popis existujícího právního stavu v dané oblasti</vt:lpstr>
      <vt:lpstr>Co má obsahovat obecně</vt:lpstr>
      <vt:lpstr>Co obsahuje dle typů právních předpisů</vt:lpstr>
      <vt:lpstr>Nedostatky v praxi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Kubová Radana</dc:creator>
  <cp:lastModifiedBy>Soňa Mačejová</cp:lastModifiedBy>
  <cp:revision>116</cp:revision>
  <cp:lastPrinted>2016-05-12T11:23:06Z</cp:lastPrinted>
  <dcterms:created xsi:type="dcterms:W3CDTF">2018-01-10T14:49:16Z</dcterms:created>
  <dcterms:modified xsi:type="dcterms:W3CDTF">2018-04-20T05:29:21Z</dcterms:modified>
</cp:coreProperties>
</file>